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7" r:id="rId4"/>
    <p:sldMasterId id="2147483729" r:id="rId5"/>
  </p:sldMasterIdLst>
  <p:notesMasterIdLst>
    <p:notesMasterId r:id="rId15"/>
  </p:notesMasterIdLst>
  <p:sldIdLst>
    <p:sldId id="278" r:id="rId6"/>
    <p:sldId id="282" r:id="rId7"/>
    <p:sldId id="283" r:id="rId8"/>
    <p:sldId id="285" r:id="rId9"/>
    <p:sldId id="284" r:id="rId10"/>
    <p:sldId id="286" r:id="rId11"/>
    <p:sldId id="287" r:id="rId12"/>
    <p:sldId id="288" r:id="rId13"/>
    <p:sldId id="396" r:id="rId14"/>
  </p:sldIdLst>
  <p:sldSz cx="12192000" cy="6858000"/>
  <p:notesSz cx="6858000" cy="9144000"/>
  <p:embeddedFontLst>
    <p:embeddedFont>
      <p:font typeface="Lexend Deca" pitchFamily="2" charset="0"/>
      <p:regular r:id="rId16"/>
      <p:bold r:id="rId17"/>
    </p:embeddedFont>
    <p:embeddedFont>
      <p:font typeface="Lexend Deca Light" pitchFamily="2" charset="0"/>
      <p:regular r:id="rId18"/>
    </p:embeddedFont>
    <p:embeddedFont>
      <p:font typeface="Lexend Deca SemiBold" pitchFamily="2" charset="0"/>
      <p:bold r:id="rId19"/>
    </p:embeddedFont>
    <p:embeddedFont>
      <p:font typeface="New Kansas SemiBold" pitchFamily="2" charset="0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47984D-04C7-1EDD-D622-7708867CCE48}" name="Francey Smith" initials="FS" userId="S::francey.smith@nga.org.uk::a7d7d66c-5bb9-4c82-bd9e-0873733478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E4D8"/>
    <a:srgbClr val="6EDCCC"/>
    <a:srgbClr val="F9F9F9"/>
    <a:srgbClr val="FFEFF5"/>
    <a:srgbClr val="E9FBF9"/>
    <a:srgbClr val="F5FDFC"/>
    <a:srgbClr val="FF7070"/>
    <a:srgbClr val="008E72"/>
    <a:srgbClr val="40D1BB"/>
    <a:srgbClr val="FF7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EE0052-EA32-449D-878D-37B205FF3576}" v="6" dt="2026-07-09T11:26:55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68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a Colley" userId="63820796-fbe8-4b3a-9edc-7753dfad43be" providerId="ADAL" clId="{46BCA2AA-B246-449C-8AD5-61721C697EC0}"/>
    <pc:docChg chg="undo custSel addSld delSld modSld sldOrd">
      <pc:chgData name="Ella Colley" userId="63820796-fbe8-4b3a-9edc-7753dfad43be" providerId="ADAL" clId="{46BCA2AA-B246-449C-8AD5-61721C697EC0}" dt="2026-07-09T11:53:13.381" v="2507" actId="20577"/>
      <pc:docMkLst>
        <pc:docMk/>
      </pc:docMkLst>
      <pc:sldChg chg="modSp mod">
        <pc:chgData name="Ella Colley" userId="63820796-fbe8-4b3a-9edc-7753dfad43be" providerId="ADAL" clId="{46BCA2AA-B246-449C-8AD5-61721C697EC0}" dt="2026-07-09T11:14:14.019" v="2359" actId="113"/>
        <pc:sldMkLst>
          <pc:docMk/>
          <pc:sldMk cId="3731881671" sldId="278"/>
        </pc:sldMkLst>
        <pc:spChg chg="mod">
          <ac:chgData name="Ella Colley" userId="63820796-fbe8-4b3a-9edc-7753dfad43be" providerId="ADAL" clId="{46BCA2AA-B246-449C-8AD5-61721C697EC0}" dt="2026-07-09T11:14:14.019" v="2359" actId="113"/>
          <ac:spMkLst>
            <pc:docMk/>
            <pc:sldMk cId="3731881671" sldId="278"/>
            <ac:spMk id="2" creationId="{ACEB68C6-55E6-E974-12AB-358220E89220}"/>
          </ac:spMkLst>
        </pc:spChg>
        <pc:spChg chg="mod">
          <ac:chgData name="Ella Colley" userId="63820796-fbe8-4b3a-9edc-7753dfad43be" providerId="ADAL" clId="{46BCA2AA-B246-449C-8AD5-61721C697EC0}" dt="2026-07-09T11:14:08.210" v="2358" actId="20577"/>
          <ac:spMkLst>
            <pc:docMk/>
            <pc:sldMk cId="3731881671" sldId="278"/>
            <ac:spMk id="3" creationId="{542507E0-3AE6-607F-B7AA-BC4607F51013}"/>
          </ac:spMkLst>
        </pc:spChg>
      </pc:sldChg>
      <pc:sldChg chg="modSp mod">
        <pc:chgData name="Ella Colley" userId="63820796-fbe8-4b3a-9edc-7753dfad43be" providerId="ADAL" clId="{46BCA2AA-B246-449C-8AD5-61721C697EC0}" dt="2026-07-09T11:34:51.449" v="2495" actId="207"/>
        <pc:sldMkLst>
          <pc:docMk/>
          <pc:sldMk cId="834710808" sldId="282"/>
        </pc:sldMkLst>
        <pc:spChg chg="mod">
          <ac:chgData name="Ella Colley" userId="63820796-fbe8-4b3a-9edc-7753dfad43be" providerId="ADAL" clId="{46BCA2AA-B246-449C-8AD5-61721C697EC0}" dt="2026-07-09T11:34:38.827" v="2494" actId="404"/>
          <ac:spMkLst>
            <pc:docMk/>
            <pc:sldMk cId="834710808" sldId="282"/>
            <ac:spMk id="3" creationId="{0260D82B-B51D-2B80-44F6-57995B3351B7}"/>
          </ac:spMkLst>
        </pc:spChg>
        <pc:spChg chg="mod">
          <ac:chgData name="Ella Colley" userId="63820796-fbe8-4b3a-9edc-7753dfad43be" providerId="ADAL" clId="{46BCA2AA-B246-449C-8AD5-61721C697EC0}" dt="2026-07-09T11:15:18.599" v="2410" actId="20577"/>
          <ac:spMkLst>
            <pc:docMk/>
            <pc:sldMk cId="834710808" sldId="282"/>
            <ac:spMk id="4" creationId="{53B26600-4306-3A13-313C-D4313E4EBE59}"/>
          </ac:spMkLst>
        </pc:spChg>
        <pc:spChg chg="mod">
          <ac:chgData name="Ella Colley" userId="63820796-fbe8-4b3a-9edc-7753dfad43be" providerId="ADAL" clId="{46BCA2AA-B246-449C-8AD5-61721C697EC0}" dt="2026-07-09T11:34:51.449" v="2495" actId="207"/>
          <ac:spMkLst>
            <pc:docMk/>
            <pc:sldMk cId="834710808" sldId="282"/>
            <ac:spMk id="5" creationId="{4A7D67C5-4567-E078-36A9-1CFA887BA569}"/>
          </ac:spMkLst>
        </pc:spChg>
      </pc:sldChg>
      <pc:sldChg chg="addSp delSp modSp mod modClrScheme chgLayout">
        <pc:chgData name="Ella Colley" userId="63820796-fbe8-4b3a-9edc-7753dfad43be" providerId="ADAL" clId="{46BCA2AA-B246-449C-8AD5-61721C697EC0}" dt="2026-07-09T11:34:26.821" v="2493" actId="1076"/>
        <pc:sldMkLst>
          <pc:docMk/>
          <pc:sldMk cId="1383128363" sldId="283"/>
        </pc:sldMkLst>
        <pc:spChg chg="add mod">
          <ac:chgData name="Ella Colley" userId="63820796-fbe8-4b3a-9edc-7753dfad43be" providerId="ADAL" clId="{46BCA2AA-B246-449C-8AD5-61721C697EC0}" dt="2026-07-09T11:34:20.210" v="2492" actId="20577"/>
          <ac:spMkLst>
            <pc:docMk/>
            <pc:sldMk cId="1383128363" sldId="283"/>
            <ac:spMk id="4" creationId="{678D4433-CC58-136A-F984-C7C02D522A7E}"/>
          </ac:spMkLst>
        </pc:spChg>
        <pc:graphicFrameChg chg="mod modGraphic">
          <ac:chgData name="Ella Colley" userId="63820796-fbe8-4b3a-9edc-7753dfad43be" providerId="ADAL" clId="{46BCA2AA-B246-449C-8AD5-61721C697EC0}" dt="2026-07-09T11:34:26.821" v="2493" actId="1076"/>
          <ac:graphicFrameMkLst>
            <pc:docMk/>
            <pc:sldMk cId="1383128363" sldId="283"/>
            <ac:graphicFrameMk id="5" creationId="{7953E480-188B-C1DC-E377-16E1271C46EE}"/>
          </ac:graphicFrameMkLst>
        </pc:graphicFrameChg>
      </pc:sldChg>
      <pc:sldChg chg="addSp delSp modSp mod modClrScheme chgLayout">
        <pc:chgData name="Ella Colley" userId="63820796-fbe8-4b3a-9edc-7753dfad43be" providerId="ADAL" clId="{46BCA2AA-B246-449C-8AD5-61721C697EC0}" dt="2026-06-22T11:12:26.960" v="2168" actId="2711"/>
        <pc:sldMkLst>
          <pc:docMk/>
          <pc:sldMk cId="3677220099" sldId="284"/>
        </pc:sldMkLst>
        <pc:spChg chg="mod">
          <ac:chgData name="Ella Colley" userId="63820796-fbe8-4b3a-9edc-7753dfad43be" providerId="ADAL" clId="{46BCA2AA-B246-449C-8AD5-61721C697EC0}" dt="2026-06-22T11:11:53.063" v="2147" actId="14100"/>
          <ac:spMkLst>
            <pc:docMk/>
            <pc:sldMk cId="3677220099" sldId="284"/>
            <ac:spMk id="3" creationId="{96C38F23-7502-2C81-88CC-D121E4A4CD24}"/>
          </ac:spMkLst>
        </pc:spChg>
        <pc:spChg chg="mod ord">
          <ac:chgData name="Ella Colley" userId="63820796-fbe8-4b3a-9edc-7753dfad43be" providerId="ADAL" clId="{46BCA2AA-B246-449C-8AD5-61721C697EC0}" dt="2026-06-22T11:11:00.964" v="2131" actId="700"/>
          <ac:spMkLst>
            <pc:docMk/>
            <pc:sldMk cId="3677220099" sldId="284"/>
            <ac:spMk id="4" creationId="{F2E1B7D9-59AD-D01A-D6B5-CD780372B687}"/>
          </ac:spMkLst>
        </pc:spChg>
        <pc:spChg chg="add mod ord">
          <ac:chgData name="Ella Colley" userId="63820796-fbe8-4b3a-9edc-7753dfad43be" providerId="ADAL" clId="{46BCA2AA-B246-449C-8AD5-61721C697EC0}" dt="2026-06-22T11:11:37.701" v="2145" actId="171"/>
          <ac:spMkLst>
            <pc:docMk/>
            <pc:sldMk cId="3677220099" sldId="284"/>
            <ac:spMk id="7" creationId="{9CFC38BA-6417-72AB-5260-A2246BBB9982}"/>
          </ac:spMkLst>
        </pc:spChg>
        <pc:spChg chg="mod">
          <ac:chgData name="Ella Colley" userId="63820796-fbe8-4b3a-9edc-7753dfad43be" providerId="ADAL" clId="{46BCA2AA-B246-449C-8AD5-61721C697EC0}" dt="2026-06-22T11:12:14.010" v="2167" actId="1035"/>
          <ac:spMkLst>
            <pc:docMk/>
            <pc:sldMk cId="3677220099" sldId="284"/>
            <ac:spMk id="8" creationId="{59E36AD7-C8D1-E343-B5F5-ED5C6A010DED}"/>
          </ac:spMkLst>
        </pc:spChg>
        <pc:spChg chg="add del mod">
          <ac:chgData name="Ella Colley" userId="63820796-fbe8-4b3a-9edc-7753dfad43be" providerId="ADAL" clId="{46BCA2AA-B246-449C-8AD5-61721C697EC0}" dt="2026-06-22T11:12:26.960" v="2168" actId="2711"/>
          <ac:spMkLst>
            <pc:docMk/>
            <pc:sldMk cId="3677220099" sldId="284"/>
            <ac:spMk id="10" creationId="{F9FED1F4-A1D3-E917-AE30-404BB04E59E8}"/>
          </ac:spMkLst>
        </pc:spChg>
      </pc:sldChg>
      <pc:sldChg chg="addSp modSp mod">
        <pc:chgData name="Ella Colley" userId="63820796-fbe8-4b3a-9edc-7753dfad43be" providerId="ADAL" clId="{46BCA2AA-B246-449C-8AD5-61721C697EC0}" dt="2026-07-09T11:34:09.527" v="2489" actId="207"/>
        <pc:sldMkLst>
          <pc:docMk/>
          <pc:sldMk cId="719692697" sldId="285"/>
        </pc:sldMkLst>
        <pc:spChg chg="add mod">
          <ac:chgData name="Ella Colley" userId="63820796-fbe8-4b3a-9edc-7753dfad43be" providerId="ADAL" clId="{46BCA2AA-B246-449C-8AD5-61721C697EC0}" dt="2026-07-09T11:33:40.584" v="2469" actId="2711"/>
          <ac:spMkLst>
            <pc:docMk/>
            <pc:sldMk cId="719692697" sldId="285"/>
            <ac:spMk id="4" creationId="{3DB91DF8-90B0-D4BD-0D5F-739EC816412F}"/>
          </ac:spMkLst>
        </pc:spChg>
        <pc:spChg chg="mod">
          <ac:chgData name="Ella Colley" userId="63820796-fbe8-4b3a-9edc-7753dfad43be" providerId="ADAL" clId="{46BCA2AA-B246-449C-8AD5-61721C697EC0}" dt="2026-07-09T11:33:51.560" v="2471" actId="1076"/>
          <ac:spMkLst>
            <pc:docMk/>
            <pc:sldMk cId="719692697" sldId="285"/>
            <ac:spMk id="6" creationId="{A0605C9A-0866-9424-7387-BB5C4EDFDB1E}"/>
          </ac:spMkLst>
        </pc:spChg>
        <pc:spChg chg="mod">
          <ac:chgData name="Ella Colley" userId="63820796-fbe8-4b3a-9edc-7753dfad43be" providerId="ADAL" clId="{46BCA2AA-B246-449C-8AD5-61721C697EC0}" dt="2026-07-09T11:34:09.527" v="2489" actId="207"/>
          <ac:spMkLst>
            <pc:docMk/>
            <pc:sldMk cId="719692697" sldId="285"/>
            <ac:spMk id="8" creationId="{3571EC79-57BB-E9B7-A7AD-765ACF794A69}"/>
          </ac:spMkLst>
        </pc:spChg>
      </pc:sldChg>
      <pc:sldChg chg="modSp mod">
        <pc:chgData name="Ella Colley" userId="63820796-fbe8-4b3a-9edc-7753dfad43be" providerId="ADAL" clId="{46BCA2AA-B246-449C-8AD5-61721C697EC0}" dt="2026-07-09T11:19:46.889" v="2422" actId="1076"/>
        <pc:sldMkLst>
          <pc:docMk/>
          <pc:sldMk cId="1580633121" sldId="286"/>
        </pc:sldMkLst>
        <pc:spChg chg="mod">
          <ac:chgData name="Ella Colley" userId="63820796-fbe8-4b3a-9edc-7753dfad43be" providerId="ADAL" clId="{46BCA2AA-B246-449C-8AD5-61721C697EC0}" dt="2026-06-22T11:12:40.746" v="2170" actId="1076"/>
          <ac:spMkLst>
            <pc:docMk/>
            <pc:sldMk cId="1580633121" sldId="286"/>
            <ac:spMk id="3" creationId="{7D52249B-13E0-204C-1E01-BB221A4A506E}"/>
          </ac:spMkLst>
        </pc:spChg>
        <pc:spChg chg="mod">
          <ac:chgData name="Ella Colley" userId="63820796-fbe8-4b3a-9edc-7753dfad43be" providerId="ADAL" clId="{46BCA2AA-B246-449C-8AD5-61721C697EC0}" dt="2026-07-09T11:18:44.518" v="2418" actId="14100"/>
          <ac:spMkLst>
            <pc:docMk/>
            <pc:sldMk cId="1580633121" sldId="286"/>
            <ac:spMk id="6" creationId="{32D181A9-00B6-4514-B5E2-DF7A42CCF077}"/>
          </ac:spMkLst>
        </pc:spChg>
        <pc:spChg chg="mod">
          <ac:chgData name="Ella Colley" userId="63820796-fbe8-4b3a-9edc-7753dfad43be" providerId="ADAL" clId="{46BCA2AA-B246-449C-8AD5-61721C697EC0}" dt="2026-07-09T11:19:46.889" v="2422" actId="1076"/>
          <ac:spMkLst>
            <pc:docMk/>
            <pc:sldMk cId="1580633121" sldId="286"/>
            <ac:spMk id="8" creationId="{05111F01-E396-3221-7441-D666B855C7C8}"/>
          </ac:spMkLst>
        </pc:spChg>
        <pc:spChg chg="mod">
          <ac:chgData name="Ella Colley" userId="63820796-fbe8-4b3a-9edc-7753dfad43be" providerId="ADAL" clId="{46BCA2AA-B246-449C-8AD5-61721C697EC0}" dt="2026-06-22T11:12:36.147" v="2169" actId="14100"/>
          <ac:spMkLst>
            <pc:docMk/>
            <pc:sldMk cId="1580633121" sldId="286"/>
            <ac:spMk id="9" creationId="{B16FAB4F-1415-922D-F142-C0058219718D}"/>
          </ac:spMkLst>
        </pc:spChg>
      </pc:sldChg>
      <pc:sldChg chg="modSp mod">
        <pc:chgData name="Ella Colley" userId="63820796-fbe8-4b3a-9edc-7753dfad43be" providerId="ADAL" clId="{46BCA2AA-B246-449C-8AD5-61721C697EC0}" dt="2026-07-09T11:30:36.320" v="2452" actId="1036"/>
        <pc:sldMkLst>
          <pc:docMk/>
          <pc:sldMk cId="1697308312" sldId="287"/>
        </pc:sldMkLst>
        <pc:spChg chg="mod">
          <ac:chgData name="Ella Colley" userId="63820796-fbe8-4b3a-9edc-7753dfad43be" providerId="ADAL" clId="{46BCA2AA-B246-449C-8AD5-61721C697EC0}" dt="2026-07-09T11:27:25.423" v="2434" actId="1076"/>
          <ac:spMkLst>
            <pc:docMk/>
            <pc:sldMk cId="1697308312" sldId="287"/>
            <ac:spMk id="4" creationId="{2197191A-B875-B1D3-285D-3E5669677AB2}"/>
          </ac:spMkLst>
        </pc:spChg>
        <pc:spChg chg="mod">
          <ac:chgData name="Ella Colley" userId="63820796-fbe8-4b3a-9edc-7753dfad43be" providerId="ADAL" clId="{46BCA2AA-B246-449C-8AD5-61721C697EC0}" dt="2026-07-09T11:27:27.659" v="2435" actId="1076"/>
          <ac:spMkLst>
            <pc:docMk/>
            <pc:sldMk cId="1697308312" sldId="287"/>
            <ac:spMk id="9" creationId="{64FA4FBE-2BB6-66A5-B7DE-B880CFBEA8B4}"/>
          </ac:spMkLst>
        </pc:spChg>
        <pc:spChg chg="mod">
          <ac:chgData name="Ella Colley" userId="63820796-fbe8-4b3a-9edc-7753dfad43be" providerId="ADAL" clId="{46BCA2AA-B246-449C-8AD5-61721C697EC0}" dt="2026-07-09T11:30:36.320" v="2452" actId="1036"/>
          <ac:spMkLst>
            <pc:docMk/>
            <pc:sldMk cId="1697308312" sldId="287"/>
            <ac:spMk id="12" creationId="{FEA8F802-C655-7408-E866-43277A4AD174}"/>
          </ac:spMkLst>
        </pc:spChg>
      </pc:sldChg>
      <pc:sldChg chg="modSp mod">
        <pc:chgData name="Ella Colley" userId="63820796-fbe8-4b3a-9edc-7753dfad43be" providerId="ADAL" clId="{46BCA2AA-B246-449C-8AD5-61721C697EC0}" dt="2026-07-09T11:30:46.682" v="2453" actId="14734"/>
        <pc:sldMkLst>
          <pc:docMk/>
          <pc:sldMk cId="4081347487" sldId="288"/>
        </pc:sldMkLst>
        <pc:spChg chg="mod">
          <ac:chgData name="Ella Colley" userId="63820796-fbe8-4b3a-9edc-7753dfad43be" providerId="ADAL" clId="{46BCA2AA-B246-449C-8AD5-61721C697EC0}" dt="2026-07-09T11:26:07.394" v="2429" actId="20577"/>
          <ac:spMkLst>
            <pc:docMk/>
            <pc:sldMk cId="4081347487" sldId="288"/>
            <ac:spMk id="3" creationId="{47B44E8D-AFB6-CE33-9E2E-F01C88017B1B}"/>
          </ac:spMkLst>
        </pc:spChg>
        <pc:spChg chg="mod">
          <ac:chgData name="Ella Colley" userId="63820796-fbe8-4b3a-9edc-7753dfad43be" providerId="ADAL" clId="{46BCA2AA-B246-449C-8AD5-61721C697EC0}" dt="2026-07-09T11:26:55.984" v="2432" actId="1076"/>
          <ac:spMkLst>
            <pc:docMk/>
            <pc:sldMk cId="4081347487" sldId="288"/>
            <ac:spMk id="7" creationId="{59E2506B-D40F-972E-9979-42FA046B8EAF}"/>
          </ac:spMkLst>
        </pc:spChg>
        <pc:graphicFrameChg chg="mod modGraphic">
          <ac:chgData name="Ella Colley" userId="63820796-fbe8-4b3a-9edc-7753dfad43be" providerId="ADAL" clId="{46BCA2AA-B246-449C-8AD5-61721C697EC0}" dt="2026-07-09T11:30:46.682" v="2453" actId="14734"/>
          <ac:graphicFrameMkLst>
            <pc:docMk/>
            <pc:sldMk cId="4081347487" sldId="288"/>
            <ac:graphicFrameMk id="6" creationId="{30E08933-1E39-4BC1-1EC6-9B98ABC23AB9}"/>
          </ac:graphicFrameMkLst>
        </pc:graphicFrameChg>
      </pc:sldChg>
      <pc:sldChg chg="modSp mod">
        <pc:chgData name="Ella Colley" userId="63820796-fbe8-4b3a-9edc-7753dfad43be" providerId="ADAL" clId="{46BCA2AA-B246-449C-8AD5-61721C697EC0}" dt="2026-07-09T11:53:13.381" v="2507" actId="20577"/>
        <pc:sldMkLst>
          <pc:docMk/>
          <pc:sldMk cId="262045999" sldId="396"/>
        </pc:sldMkLst>
        <pc:spChg chg="mod">
          <ac:chgData name="Ella Colley" userId="63820796-fbe8-4b3a-9edc-7753dfad43be" providerId="ADAL" clId="{46BCA2AA-B246-449C-8AD5-61721C697EC0}" dt="2026-06-22T11:18:36.408" v="2179" actId="1076"/>
          <ac:spMkLst>
            <pc:docMk/>
            <pc:sldMk cId="262045999" sldId="396"/>
            <ac:spMk id="2" creationId="{A3DF9BFD-B6F8-9548-D496-69E4628D568B}"/>
          </ac:spMkLst>
        </pc:spChg>
        <pc:spChg chg="mod">
          <ac:chgData name="Ella Colley" userId="63820796-fbe8-4b3a-9edc-7753dfad43be" providerId="ADAL" clId="{46BCA2AA-B246-449C-8AD5-61721C697EC0}" dt="2026-07-09T11:53:13.381" v="2507" actId="20577"/>
          <ac:spMkLst>
            <pc:docMk/>
            <pc:sldMk cId="262045999" sldId="396"/>
            <ac:spMk id="21" creationId="{9C90DBD7-E5F9-4ACE-16C7-1A7B03017EB8}"/>
          </ac:spMkLst>
        </pc:spChg>
        <pc:spChg chg="mod">
          <ac:chgData name="Ella Colley" userId="63820796-fbe8-4b3a-9edc-7753dfad43be" providerId="ADAL" clId="{46BCA2AA-B246-449C-8AD5-61721C697EC0}" dt="2026-07-09T11:26:32.835" v="2431" actId="2711"/>
          <ac:spMkLst>
            <pc:docMk/>
            <pc:sldMk cId="262045999" sldId="396"/>
            <ac:spMk id="34" creationId="{DA844BCF-895A-56E8-2193-E82F85E81E4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8E6D5-3725-42A3-95E5-0895A253B6A8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3E5B6-5E29-49E1-A75B-05CC59940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67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3E5B6-5E29-49E1-A75B-05CC5994029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20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957F9-D30E-764F-B132-B4606755FE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6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hyperlink" Target="http://www.nga.org.uk/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nga.org.uk/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learning-link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nga.org.uk/learning-link" TargetMode="External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nga.org.uk/learning-link" TargetMode="External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hyperlink" Target="http://www.nga.org.uk/learning-link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ga.org.uk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ga.org.uk/" TargetMode="Externa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ga.org.uk/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ga.org.uk/" TargetMode="Externa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ga.org.uk/" TargetMode="Externa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hyperlink" Target="http://www.nga.org.uk/" TargetMode="Externa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hyperlink" Target="http://www.nga.org.uk/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learning-link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www.nga.org.uk/learning-link" TargetMode="External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ga.org.uk/" TargetMode="Externa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www.nga.org.uk/learning-link" TargetMode="External"/><Relationship Id="rId4" Type="http://schemas.openxmlformats.org/officeDocument/2006/relationships/image" Target="../media/image1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hyperlink" Target="http://www.nga.org.uk/learning-link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NG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80CA3-2BDA-A1BA-AD0C-E3B3240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271E1-F2F8-C469-2BDA-3A9FDBD9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88B522F3-40CD-59A4-7809-714FABEEB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54EEA3-DB7C-0E11-DF38-18CBB9E3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F97E6973-0ADA-8965-7468-9EEE5685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5113E5-7014-F485-0041-A93D4744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BE8D0-4DBC-49D8-F6BF-B9C45B13AB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9743177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0D66C-BAA4-DB42-85B1-EB1463C2A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4168368"/>
            <a:ext cx="9743176" cy="162283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5741C-EABD-34A9-7ADE-B467838CA212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196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709240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7092407" cy="499286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D5A26E-EC3F-91C2-9D0F-B04B54469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8697" y="0"/>
            <a:ext cx="4413303" cy="6858000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59AB1A7-2689-C153-4F0E-38B1037068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9600" y="0"/>
            <a:ext cx="44136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7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3C459D-FEB0-9217-9A25-9A8240C74DDD}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4B7B60DA-F424-ADA0-031F-D8DF56EC7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>
              <a:extLst>
                <a:ext uri="{FF2B5EF4-FFF2-40B4-BE49-F238E27FC236}">
                  <a16:creationId xmlns:a16="http://schemas.microsoft.com/office/drawing/2014/main" id="{FB908F25-8133-73C7-44BA-FEBB83F52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5315E23-D49A-791C-6F7D-AA6FE9A3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80C7B6BA-21E5-6E5C-CD6C-EC41C3378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10979960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503861-CAAC-C35A-FB3A-3B4DA6D8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0"/>
            <a:ext cx="10979961" cy="514747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88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B04BB-36AE-43E6-08DB-D156314A8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08" y="4422914"/>
            <a:ext cx="2606029" cy="31307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43F3F9-A48F-31C9-1FC8-11A27B936674}"/>
              </a:ext>
            </a:extLst>
          </p:cNvPr>
          <p:cNvGrpSpPr/>
          <p:nvPr userDrawn="1"/>
        </p:nvGrpSpPr>
        <p:grpSpPr>
          <a:xfrm>
            <a:off x="10835355" y="-2623538"/>
            <a:ext cx="4122015" cy="4122015"/>
            <a:chOff x="10835355" y="-2623538"/>
            <a:chExt cx="4122015" cy="4122015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96907C65-5C21-F5CD-CC52-10D36582F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835355" y="-2623538"/>
              <a:ext cx="4122015" cy="4122015"/>
            </a:xfrm>
            <a:prstGeom prst="pie">
              <a:avLst>
                <a:gd name="adj1" fmla="val 10795144"/>
                <a:gd name="adj2" fmla="val 16202937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1CB59E9E-2C2B-E499-5938-2BACC878A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329016" y="909591"/>
              <a:ext cx="504153" cy="471919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52DAF39-4CA7-8805-17D8-44166CDA3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11329091" y="0"/>
              <a:ext cx="773386" cy="792624"/>
            </a:xfrm>
            <a:prstGeom prst="parallelogram">
              <a:avLst>
                <a:gd name="adj" fmla="val 47230"/>
              </a:avLst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1042736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ADAFE93-FFA9-62EC-FFFC-99935699B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755732" cy="519985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711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8 Icon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28465-EF1E-7F2D-4A8E-EAC2DD8E88C2}"/>
              </a:ext>
            </a:extLst>
          </p:cNvPr>
          <p:cNvSpPr/>
          <p:nvPr userDrawn="1"/>
        </p:nvSpPr>
        <p:spPr>
          <a:xfrm>
            <a:off x="415148" y="729893"/>
            <a:ext cx="318479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F062E-EEA2-B2FF-9425-3C490D3F531A}"/>
              </a:ext>
            </a:extLst>
          </p:cNvPr>
          <p:cNvSpPr/>
          <p:nvPr userDrawn="1"/>
        </p:nvSpPr>
        <p:spPr>
          <a:xfrm>
            <a:off x="3835682" y="729893"/>
            <a:ext cx="755226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3A2217-059F-D487-F06A-30CB55BE8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13" y="360214"/>
            <a:ext cx="330504" cy="3298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008226-8672-14A6-1A2E-296D6BB2F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1547D185-0402-9548-1DF2-C92856630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7643512D-6F26-6204-7214-7C09B7EA8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36376B26-1B5F-EA96-0C38-4B1C54712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45A2135B-86D4-64C1-7DEC-3043E4FF1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E1FA6-1206-D4EE-60F7-6CEE8BCBC0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43508" y="481412"/>
            <a:ext cx="10644439" cy="205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200" b="0" i="0">
                <a:solidFill>
                  <a:srgbClr val="00407B"/>
                </a:solidFill>
                <a:latin typeface="Lexend Deca Light" pitchFamily="2" charset="77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2239DB-CD7D-790E-2774-4519D0FBC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979961" cy="5183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544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AFAFB9-0E33-7A4A-067F-AEA5EC1E5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08" y="4422914"/>
            <a:ext cx="2606029" cy="31307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C5375A-41B1-1620-3641-E3059542A123}"/>
              </a:ext>
            </a:extLst>
          </p:cNvPr>
          <p:cNvGrpSpPr/>
          <p:nvPr userDrawn="1"/>
        </p:nvGrpSpPr>
        <p:grpSpPr>
          <a:xfrm>
            <a:off x="10835355" y="-2623538"/>
            <a:ext cx="4122015" cy="4122015"/>
            <a:chOff x="10835355" y="-2623538"/>
            <a:chExt cx="4122015" cy="4122015"/>
          </a:xfrm>
        </p:grpSpPr>
        <p:sp>
          <p:nvSpPr>
            <p:cNvPr id="7" name="Pie 6">
              <a:extLst>
                <a:ext uri="{FF2B5EF4-FFF2-40B4-BE49-F238E27FC236}">
                  <a16:creationId xmlns:a16="http://schemas.microsoft.com/office/drawing/2014/main" id="{46568311-0C28-BD54-ACEA-1A9B582F8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835355" y="-2623538"/>
              <a:ext cx="4122015" cy="4122015"/>
            </a:xfrm>
            <a:prstGeom prst="pie">
              <a:avLst>
                <a:gd name="adj1" fmla="val 10795144"/>
                <a:gd name="adj2" fmla="val 16202937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D5E947F1-6BB3-FAB8-8D9E-BB823D12B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329016" y="909591"/>
              <a:ext cx="504153" cy="471919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E65BE163-3BD6-A2A0-E533-0BE5CD9F5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11329091" y="0"/>
              <a:ext cx="773386" cy="792624"/>
            </a:xfrm>
            <a:prstGeom prst="parallelogram">
              <a:avLst>
                <a:gd name="adj" fmla="val 47230"/>
              </a:avLst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1042736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5289427" cy="494262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C7B140-927B-CF47-D7BB-2831A889CB7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476279" y="1317499"/>
            <a:ext cx="5289427" cy="494262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5215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911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1A5EC3-DF89-8F75-709B-CB3472D376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ie 5">
            <a:extLst>
              <a:ext uri="{FF2B5EF4-FFF2-40B4-BE49-F238E27FC236}">
                <a16:creationId xmlns:a16="http://schemas.microsoft.com/office/drawing/2014/main" id="{6FCB3966-38A0-ACB0-E1BE-CA1551733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067076">
            <a:off x="6016372" y="-3220670"/>
            <a:ext cx="13332408" cy="12996771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8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E14E3-45C0-E3A9-D10D-FFC7E97AA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3968" y="-11584"/>
            <a:ext cx="3302000" cy="32893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677ECBF-ACC5-32B9-FA0E-E7366D01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47549" y="4161343"/>
            <a:ext cx="2218279" cy="2076449"/>
          </a:xfrm>
          <a:prstGeom prst="rtTriangle">
            <a:avLst/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74A71-D03C-8DFA-A64E-A78DCAC0A75B}"/>
              </a:ext>
            </a:extLst>
          </p:cNvPr>
          <p:cNvSpPr txBox="1"/>
          <p:nvPr userDrawn="1"/>
        </p:nvSpPr>
        <p:spPr>
          <a:xfrm>
            <a:off x="9660688" y="6479493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202C30-5CE9-D89B-DDE9-5CB9FF744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2386556"/>
            <a:ext cx="7949949" cy="613861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66E03A3-0AB9-8708-8C3C-2D7D3F1948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3277716"/>
            <a:ext cx="7949949" cy="1490937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EFA9F-7406-F397-13CC-593A56EC1600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18DAF2-6B4A-1FC8-06CF-F67F7A0A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46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EA944E-7447-0D60-FE4B-8C044ACD6B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BE8B2-AD95-6CA7-5B72-009F83836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8494" cy="2183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F63BC-39A2-6EAB-23FA-F82D829E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248" y="3429000"/>
            <a:ext cx="3948752" cy="34255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3F96D-8FA2-A084-B224-9346C6E00F4E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F72AE-C347-FD81-4841-A0195E4C01FB}"/>
              </a:ext>
            </a:extLst>
          </p:cNvPr>
          <p:cNvSpPr txBox="1"/>
          <p:nvPr userDrawn="1"/>
        </p:nvSpPr>
        <p:spPr>
          <a:xfrm>
            <a:off x="9884082" y="6497077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82374-E28E-BC90-1134-CD82CDDCF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36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3 National Governance Assoc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EA944E-7447-0D60-FE4B-8C044ACD6B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BE8B2-AD95-6CA7-5B72-009F83836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8494" cy="2183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F63BC-39A2-6EAB-23FA-F82D829E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248" y="3429000"/>
            <a:ext cx="3948752" cy="34255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3F96D-8FA2-A084-B224-9346C6E00F4E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F72AE-C347-FD81-4841-A0195E4C01FB}"/>
              </a:ext>
            </a:extLst>
          </p:cNvPr>
          <p:cNvSpPr txBox="1"/>
          <p:nvPr userDrawn="1"/>
        </p:nvSpPr>
        <p:spPr>
          <a:xfrm>
            <a:off x="9884082" y="6497077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1E267-063A-5BA9-4EC1-5999950B0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14" y="111623"/>
            <a:ext cx="4140698" cy="12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75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80CA3-2BDA-A1BA-AD0C-E3B3240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8E72"/>
              </a:gs>
              <a:gs pos="99000">
                <a:srgbClr val="40D1BB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271E1-F2F8-C469-2BDA-3A9FDBD9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88B522F3-40CD-59A4-7809-714FABEEB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54EEA3-DB7C-0E11-DF38-18CBB9E3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F97E6973-0ADA-8965-7468-9EEE5685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5113E5-7014-F485-0041-A93D4744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957" y="219147"/>
            <a:ext cx="2382063" cy="1275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BE8D0-4DBC-49D8-F6BF-B9C45B13AB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9743177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0D66C-BAA4-DB42-85B1-EB1463C2A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4168368"/>
            <a:ext cx="9743176" cy="162283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B0DA7-3CC3-F211-3613-D7A3C8B079EB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D1165D-5F09-0AE7-F7AE-228A16E60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768996" cy="7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8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2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National Governance Assoc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80CA3-2BDA-A1BA-AD0C-E3B3240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271E1-F2F8-C469-2BDA-3A9FDBD9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88B522F3-40CD-59A4-7809-714FABEEB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54EEA3-DB7C-0E11-DF38-18CBB9E3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F97E6973-0ADA-8965-7468-9EEE5685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5113E5-7014-F485-0041-A93D4744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14" y="111623"/>
            <a:ext cx="4140698" cy="1238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BE8D0-4DBC-49D8-F6BF-B9C45B13AB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9743177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0D66C-BAA4-DB42-85B1-EB1463C2A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4168368"/>
            <a:ext cx="9743176" cy="162283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5741C-EABD-34A9-7ADE-B467838CA212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16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8E72"/>
              </a:gs>
              <a:gs pos="99000">
                <a:srgbClr val="40D1BB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9822437" cy="10190304"/>
            <a:chOff x="4765469" y="1538032"/>
            <a:chExt cx="9822437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9A0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189676" y="5108244"/>
              <a:ext cx="2362833" cy="2311584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161776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0040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7393349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47476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D416E-7FB5-725D-83F5-F4933923D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858" y="413899"/>
            <a:ext cx="2351155" cy="627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72F62-DE29-1A01-05AA-B0FEBBC50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746" y="1856353"/>
            <a:ext cx="7545896" cy="50305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799745-DC9A-9932-9F1B-07BB35942503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95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2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ED302-E163-A4DE-E6DF-17E529D1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508" y="0"/>
            <a:ext cx="4463492" cy="68579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/>
            </a:lvl1pPr>
          </a:lstStyle>
          <a:p>
            <a:pPr lvl="0"/>
            <a:r>
              <a:rPr lang="en-GB"/>
              <a:t>Click to add text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13F9FDF7-617B-EBD3-F705-26114853BB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9200" y="0"/>
            <a:ext cx="446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925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83C38315-7AFE-675B-DC05-F80D8B98A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07146" y="-3916238"/>
            <a:ext cx="10467475" cy="10467475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7413" b="245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6C126A19-488F-A874-4B81-89CA0525B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49327" y="4135559"/>
            <a:ext cx="5594004" cy="5594004"/>
          </a:xfrm>
          <a:prstGeom prst="pie">
            <a:avLst>
              <a:gd name="adj1" fmla="val 10805992"/>
              <a:gd name="adj2" fmla="val 16200000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017356E6-D4EC-8A27-0613-375913D2D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665577">
            <a:off x="10703171" y="3996502"/>
            <a:ext cx="2647658" cy="2647658"/>
          </a:xfrm>
          <a:prstGeom prst="pie">
            <a:avLst>
              <a:gd name="adj1" fmla="val 0"/>
              <a:gd name="adj2" fmla="val 10816410"/>
            </a:avLst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6891169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CED65519-8AC2-504A-868D-D01FA222C6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07600" y="-3916800"/>
            <a:ext cx="10468800" cy="10468800"/>
          </a:xfrm>
          <a:prstGeom prst="pie">
            <a:avLst>
              <a:gd name="adj1" fmla="val 5384894"/>
              <a:gd name="adj2" fmla="val 16200000"/>
            </a:avLst>
          </a:prstGeo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719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3C459D-FEB0-9217-9A25-9A8240C74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4B7B60DA-F424-ADA0-031F-D8DF56EC7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>
              <a:extLst>
                <a:ext uri="{FF2B5EF4-FFF2-40B4-BE49-F238E27FC236}">
                  <a16:creationId xmlns:a16="http://schemas.microsoft.com/office/drawing/2014/main" id="{FB908F25-8133-73C7-44BA-FEBB83F52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5315E23-D49A-791C-6F7D-AA6FE9A3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80C7B6BA-21E5-6E5C-CD6C-EC41C3378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10979960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503861-CAAC-C35A-FB3A-3B4DA6D8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0"/>
            <a:ext cx="10979961" cy="488706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250B49-4C12-9E2D-1E7C-C685ED946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01" y="6140399"/>
            <a:ext cx="1504493" cy="6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2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L 4 icon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28465-EF1E-7F2D-4A8E-EAC2DD8E88C2}"/>
              </a:ext>
            </a:extLst>
          </p:cNvPr>
          <p:cNvSpPr/>
          <p:nvPr userDrawn="1"/>
        </p:nvSpPr>
        <p:spPr>
          <a:xfrm>
            <a:off x="415148" y="729893"/>
            <a:ext cx="318479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F062E-EEA2-B2FF-9425-3C490D3F531A}"/>
              </a:ext>
            </a:extLst>
          </p:cNvPr>
          <p:cNvSpPr/>
          <p:nvPr userDrawn="1"/>
        </p:nvSpPr>
        <p:spPr>
          <a:xfrm>
            <a:off x="3835682" y="729893"/>
            <a:ext cx="755226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008226-8672-14A6-1A2E-296D6BB2F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1547D185-0402-9548-1DF2-C92856630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7643512D-6F26-6204-7214-7C09B7EA8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36376B26-1B5F-EA96-0C38-4B1C54712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45A2135B-86D4-64C1-7DEC-3043E4FF1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E1FA6-1206-D4EE-60F7-6CEE8BCBC0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20985" y="484927"/>
            <a:ext cx="10590464" cy="205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200" b="0" i="0">
                <a:solidFill>
                  <a:srgbClr val="00407B"/>
                </a:solidFill>
                <a:latin typeface="Lexend Deca Light" pitchFamily="2" charset="77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2239DB-CD7D-790E-2774-4519D0FBC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979961" cy="45237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B13BF-CC69-D157-D095-310E46EAE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39" y="314521"/>
            <a:ext cx="998960" cy="4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4DB67E-341E-7FD1-B886-C3E53C0B1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8F0E4-605F-3610-5821-1AA00D6F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65" y="5459336"/>
            <a:ext cx="1840549" cy="985702"/>
          </a:xfrm>
          <a:prstGeom prst="rect">
            <a:avLst/>
          </a:prstGeom>
        </p:spPr>
      </p:pic>
      <p:sp>
        <p:nvSpPr>
          <p:cNvPr id="12" name="Pie 11">
            <a:extLst>
              <a:ext uri="{FF2B5EF4-FFF2-40B4-BE49-F238E27FC236}">
                <a16:creationId xmlns:a16="http://schemas.microsoft.com/office/drawing/2014/main" id="{8AFBA3A1-6FD2-5A69-A6BB-ADE81A839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067076">
            <a:off x="6016372" y="-3220670"/>
            <a:ext cx="13332408" cy="12996771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9E3C3-D766-81DE-4CA4-57A6F836A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3968" y="-11584"/>
            <a:ext cx="3302000" cy="3289300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80AFF4E-6880-19E5-F725-C9AAFE705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47549" y="4161343"/>
            <a:ext cx="2218279" cy="2076449"/>
          </a:xfrm>
          <a:prstGeom prst="rtTriangle">
            <a:avLst/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7DDC09-5F19-32E3-FC19-8062B1A4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768996" cy="73882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202C30-5CE9-D89B-DDE9-5CB9FF744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2386556"/>
            <a:ext cx="7949949" cy="613861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66E03A3-0AB9-8708-8C3C-2D7D3F1948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3277716"/>
            <a:ext cx="7949949" cy="1490937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D8B18-4A2B-5BA7-60E0-B3516A2441A3}"/>
              </a:ext>
            </a:extLst>
          </p:cNvPr>
          <p:cNvSpPr txBox="1"/>
          <p:nvPr userDrawn="1"/>
        </p:nvSpPr>
        <p:spPr>
          <a:xfrm>
            <a:off x="9660688" y="6470701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74EB3-AD8C-7CCC-E784-278364ED7810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65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47A1D-FA7D-09F8-1B96-4210CCD0A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451E8772-DB2D-EB4B-60AF-3BE749035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66815" y="5736399"/>
            <a:ext cx="2241395" cy="2236382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57B76-FF92-28C0-F38C-8B52F9D06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0777" y="-7604"/>
            <a:ext cx="2359984" cy="2350907"/>
          </a:xfrm>
          <a:prstGeom prst="rect">
            <a:avLst/>
          </a:prstGeom>
        </p:spPr>
      </p:pic>
      <p:sp>
        <p:nvSpPr>
          <p:cNvPr id="9" name="Pie 8">
            <a:extLst>
              <a:ext uri="{FF2B5EF4-FFF2-40B4-BE49-F238E27FC236}">
                <a16:creationId xmlns:a16="http://schemas.microsoft.com/office/drawing/2014/main" id="{0B6E8475-40CA-7FF1-F69B-015689DC7036}"/>
              </a:ext>
            </a:extLst>
          </p:cNvPr>
          <p:cNvSpPr/>
          <p:nvPr userDrawn="1"/>
        </p:nvSpPr>
        <p:spPr>
          <a:xfrm>
            <a:off x="8813165" y="2222290"/>
            <a:ext cx="10855576" cy="10855576"/>
          </a:xfrm>
          <a:prstGeom prst="pie">
            <a:avLst>
              <a:gd name="adj1" fmla="val 10805992"/>
              <a:gd name="adj2" fmla="val 1620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D921AE-4299-D137-EE7E-8D6D754BE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82983" y="4091387"/>
            <a:ext cx="609017" cy="1301232"/>
            <a:chOff x="11758862" y="5620712"/>
            <a:chExt cx="433137" cy="925445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94FA24AD-33F5-E43F-0BC4-B04F9C4F7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FF7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D3F32614-CB3E-39DB-EB6E-8F365B130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FF7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9E2D492-6E0E-A8B3-09B1-44DADCD1E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351155" cy="6273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FD547B-5EF0-0A83-98AE-CF09DB782B2D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2DE77C-2A4E-5363-76CE-F44338804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65" y="5459336"/>
            <a:ext cx="1840549" cy="9857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853F83-AB5A-D1FE-6D0D-63B4E49BA728}"/>
              </a:ext>
            </a:extLst>
          </p:cNvPr>
          <p:cNvSpPr txBox="1"/>
          <p:nvPr userDrawn="1"/>
        </p:nvSpPr>
        <p:spPr>
          <a:xfrm>
            <a:off x="9660688" y="6470701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7447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NG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80CA3-2BDA-A1BA-AD0C-E3B3240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271E1-F2F8-C469-2BDA-3A9FDBD9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88B522F3-40CD-59A4-7809-714FABEEB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54EEA3-DB7C-0E11-DF38-18CBB9E3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F97E6973-0ADA-8965-7468-9EEE5685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5113E5-7014-F485-0041-A93D4744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BE8D0-4DBC-49D8-F6BF-B9C45B13AB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9743177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0D66C-BAA4-DB42-85B1-EB1463C2A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4168368"/>
            <a:ext cx="9743176" cy="162283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5741C-EABD-34A9-7ADE-B467838CA212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72CD9-2091-B71C-1FF8-BE0495556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75E309-91E3-4A42-D91C-1CB34B4B3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12" name="Pie 7">
              <a:extLst>
                <a:ext uri="{FF2B5EF4-FFF2-40B4-BE49-F238E27FC236}">
                  <a16:creationId xmlns:a16="http://schemas.microsoft.com/office/drawing/2014/main" id="{E6FB0536-7A54-09AA-790E-9FF424818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F625A2D-1097-DB6E-EC35-345B097C8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ie 9">
              <a:extLst>
                <a:ext uri="{FF2B5EF4-FFF2-40B4-BE49-F238E27FC236}">
                  <a16:creationId xmlns:a16="http://schemas.microsoft.com/office/drawing/2014/main" id="{3A10972C-BB1B-CAAC-E143-FBFE5E4D5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E13C541-4AD0-F9F2-B88F-DA9895C25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925B62-BA70-69AE-773B-5E49283616DB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259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National Governance Assoc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80CA3-2BDA-A1BA-AD0C-E3B3240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271E1-F2F8-C469-2BDA-3A9FDBD9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88B522F3-40CD-59A4-7809-714FABEEB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54EEA3-DB7C-0E11-DF38-18CBB9E3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F97E6973-0ADA-8965-7468-9EEE5685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5113E5-7014-F485-0041-A93D4744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14" y="111623"/>
            <a:ext cx="4140698" cy="1238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BE8D0-4DBC-49D8-F6BF-B9C45B13AB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9743177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0D66C-BAA4-DB42-85B1-EB1463C2A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4168368"/>
            <a:ext cx="9743176" cy="162283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5741C-EABD-34A9-7ADE-B467838CA212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027F9-5CD8-2164-40B2-4F089FF75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F67EA3-3002-C4EE-4D60-C0A7E1996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12" name="Pie 7">
              <a:extLst>
                <a:ext uri="{FF2B5EF4-FFF2-40B4-BE49-F238E27FC236}">
                  <a16:creationId xmlns:a16="http://schemas.microsoft.com/office/drawing/2014/main" id="{5EE75DBC-B844-DD30-C16C-06BEA0538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CE3C83-6B22-42EB-DA53-70D8C98D5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ie 9">
              <a:extLst>
                <a:ext uri="{FF2B5EF4-FFF2-40B4-BE49-F238E27FC236}">
                  <a16:creationId xmlns:a16="http://schemas.microsoft.com/office/drawing/2014/main" id="{19EFADCE-627A-629C-326B-DBBFBAA07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59A18FA-2325-9ECA-A0E1-357826F14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14" y="111623"/>
            <a:ext cx="4140698" cy="12381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8D46C3-890A-3231-DAF4-5C33D3C58B80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89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G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17" name="Picture 16" descr="A person holding books and smiling&#10;&#10;Description automatically generated with low confidence">
            <a:extLst>
              <a:ext uri="{FF2B5EF4-FFF2-40B4-BE49-F238E27FC236}">
                <a16:creationId xmlns:a16="http://schemas.microsoft.com/office/drawing/2014/main" id="{B8DA639C-0978-9CCF-53E6-C99A98B63F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593" y="1663700"/>
            <a:ext cx="3073400" cy="519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37CE6-CA57-3EBE-7D01-F0634B83A294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0752E-741F-960B-F2C9-2410CADC7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C0750-4B0A-C3CA-BDD1-F5155CC2A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BB740E-5DF7-56F1-DFA8-B69140299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14" name="Pie 8">
              <a:extLst>
                <a:ext uri="{FF2B5EF4-FFF2-40B4-BE49-F238E27FC236}">
                  <a16:creationId xmlns:a16="http://schemas.microsoft.com/office/drawing/2014/main" id="{06B2206B-E6AF-8852-1339-0A6677D2E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27D202F-A33D-EFB3-657D-A7ECE8789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CA22528E-2D35-9612-3DFB-0A4575069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ie 11">
              <a:extLst>
                <a:ext uri="{FF2B5EF4-FFF2-40B4-BE49-F238E27FC236}">
                  <a16:creationId xmlns:a16="http://schemas.microsoft.com/office/drawing/2014/main" id="{2B74E02C-C838-141D-AAD5-9C29ECDC3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BD74D9A-21D5-FC29-E781-AA68294BB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2" name="Picture 21" descr="A person holding books and smiling&#10;&#10;Description automatically generated with low confidence">
            <a:extLst>
              <a:ext uri="{FF2B5EF4-FFF2-40B4-BE49-F238E27FC236}">
                <a16:creationId xmlns:a16="http://schemas.microsoft.com/office/drawing/2014/main" id="{B43FD6FD-92E5-6435-DD4A-B34E00BF29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593" y="1663700"/>
            <a:ext cx="3073400" cy="51943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4D280B-8CB7-2B72-652B-343FC5FD0AF5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0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G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17" name="Picture 16" descr="A person holding books and smiling&#10;&#10;Description automatically generated with low confidence">
            <a:extLst>
              <a:ext uri="{FF2B5EF4-FFF2-40B4-BE49-F238E27FC236}">
                <a16:creationId xmlns:a16="http://schemas.microsoft.com/office/drawing/2014/main" id="{B8DA639C-0978-9CCF-53E6-C99A98B63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593" y="1663700"/>
            <a:ext cx="3073400" cy="519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37CE6-CA57-3EBE-7D01-F0634B83A294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3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G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C30D6054-EC29-CBA7-9D9A-783293B9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642" y="1873355"/>
            <a:ext cx="4500562" cy="4500562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DCDD0-7AE3-E886-071E-B4808227A090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5768B0C-C87C-9165-2433-BDCEABA6FD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3200" y="1872000"/>
            <a:ext cx="4500000" cy="450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4D1478-EF16-DABF-5FC0-BFC576767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4BF553-E751-7282-FEDB-AD9F5CC0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853F69-2D2F-4188-F41C-1DD5EDC20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18" name="Pie 8">
              <a:extLst>
                <a:ext uri="{FF2B5EF4-FFF2-40B4-BE49-F238E27FC236}">
                  <a16:creationId xmlns:a16="http://schemas.microsoft.com/office/drawing/2014/main" id="{6423D200-D34E-36C5-42C0-E5C6009E5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F80A15-B9D0-F56F-E35E-B9466C251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B9EF82FA-92AD-7238-9CD2-A26C86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ie 11">
              <a:extLst>
                <a:ext uri="{FF2B5EF4-FFF2-40B4-BE49-F238E27FC236}">
                  <a16:creationId xmlns:a16="http://schemas.microsoft.com/office/drawing/2014/main" id="{AC726B01-1B6D-8ADD-7637-96736EC3A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2380585-0029-E6D2-C8CE-D1A7D01B3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3" name="Picture Placeholder 6">
            <a:extLst>
              <a:ext uri="{FF2B5EF4-FFF2-40B4-BE49-F238E27FC236}">
                <a16:creationId xmlns:a16="http://schemas.microsoft.com/office/drawing/2014/main" id="{69219DF2-3BD7-B835-29BD-F89FAEABA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642" y="1873355"/>
            <a:ext cx="4500562" cy="4500562"/>
          </a:xfrm>
          <a:prstGeom prst="ellipse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4C1A50-C5B2-D642-0D07-7A10842287A1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41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G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C30D6054-EC29-CBA7-9D9A-783293B9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642" y="1873355"/>
            <a:ext cx="4500000" cy="4500000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F532A-A2C7-3A0A-E617-35CE94C6C0F7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9356A33-2DFB-A1A8-3E29-8330FA4753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3200" y="1872000"/>
            <a:ext cx="4500000" cy="450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FDCFC-E5BE-111F-A628-EC9EF5C2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F190F-6229-FE72-A0FA-5B9B4C56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4CD4E10-4C5C-03AD-AA54-9A99854EB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18" name="Pie 8">
              <a:extLst>
                <a:ext uri="{FF2B5EF4-FFF2-40B4-BE49-F238E27FC236}">
                  <a16:creationId xmlns:a16="http://schemas.microsoft.com/office/drawing/2014/main" id="{BB365397-018E-E71F-A43C-68B9A60E6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E13AC56-8ACB-F670-998C-BB1D66E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2EDDBF3E-2CE3-D699-5433-D770736A5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ie 11">
              <a:extLst>
                <a:ext uri="{FF2B5EF4-FFF2-40B4-BE49-F238E27FC236}">
                  <a16:creationId xmlns:a16="http://schemas.microsoft.com/office/drawing/2014/main" id="{0B460C9E-5740-733F-95BD-B122D27AF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B4C3D0-E5C7-74B9-7CEF-5553A05E2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3" name="Picture Placeholder 6">
            <a:extLst>
              <a:ext uri="{FF2B5EF4-FFF2-40B4-BE49-F238E27FC236}">
                <a16:creationId xmlns:a16="http://schemas.microsoft.com/office/drawing/2014/main" id="{41F06396-8612-5923-E058-CD937EF65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642" y="1873355"/>
            <a:ext cx="4500000" cy="4500000"/>
          </a:xfrm>
          <a:prstGeom prst="ellipse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1CC634-BFE3-D84E-86C9-69216F7B972D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7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–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ED302-E163-A4DE-E6DF-17E529D1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9713" y="-1"/>
            <a:ext cx="4332287" cy="68579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add text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3CA7CAD-E80C-5248-2CAC-33D4819BB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58800" y="0"/>
            <a:ext cx="43308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F02E72-A156-B468-0310-DCF688E4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ECE99-C78F-841A-34A4-2ADDFBAA2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9713" y="-1"/>
            <a:ext cx="433228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8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–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83C38315-7AFE-675B-DC05-F80D8B98A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6145" y="-3396240"/>
            <a:ext cx="9427480" cy="9427480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653" b="2314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6C126A19-488F-A874-4B81-89CA0525BB51}"/>
              </a:ext>
            </a:extLst>
          </p:cNvPr>
          <p:cNvSpPr/>
          <p:nvPr/>
        </p:nvSpPr>
        <p:spPr>
          <a:xfrm>
            <a:off x="9649327" y="4153974"/>
            <a:ext cx="5594004" cy="5594004"/>
          </a:xfrm>
          <a:prstGeom prst="pie">
            <a:avLst>
              <a:gd name="adj1" fmla="val 10805992"/>
              <a:gd name="adj2" fmla="val 1620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017356E6-D4EC-8A27-0613-375913D2DEBA}"/>
              </a:ext>
            </a:extLst>
          </p:cNvPr>
          <p:cNvSpPr/>
          <p:nvPr/>
        </p:nvSpPr>
        <p:spPr>
          <a:xfrm rot="20665577">
            <a:off x="10703171" y="3996502"/>
            <a:ext cx="2647658" cy="2647658"/>
          </a:xfrm>
          <a:prstGeom prst="pie">
            <a:avLst>
              <a:gd name="adj1" fmla="val 0"/>
              <a:gd name="adj2" fmla="val 10816410"/>
            </a:avLst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BF6DA26E-A626-0C8B-AA6B-062B2626B6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06800" y="-3394800"/>
            <a:ext cx="9428400" cy="9428400"/>
          </a:xfrm>
          <a:prstGeom prst="pie">
            <a:avLst>
              <a:gd name="adj1" fmla="val 5410850"/>
              <a:gd name="adj2" fmla="val 16200000"/>
            </a:avLst>
          </a:prstGeo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A47703-6A8C-094F-AA5A-0ECF254B3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ie 8">
            <a:extLst>
              <a:ext uri="{FF2B5EF4-FFF2-40B4-BE49-F238E27FC236}">
                <a16:creationId xmlns:a16="http://schemas.microsoft.com/office/drawing/2014/main" id="{20F6119C-7F7B-5670-BB3E-7B812D3CA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6145" y="-3396240"/>
            <a:ext cx="9427480" cy="9427480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653" b="2314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Pie 6">
            <a:extLst>
              <a:ext uri="{FF2B5EF4-FFF2-40B4-BE49-F238E27FC236}">
                <a16:creationId xmlns:a16="http://schemas.microsoft.com/office/drawing/2014/main" id="{D5C57219-AB04-4261-7175-C2BFCB48BB35}"/>
              </a:ext>
            </a:extLst>
          </p:cNvPr>
          <p:cNvSpPr/>
          <p:nvPr userDrawn="1"/>
        </p:nvSpPr>
        <p:spPr>
          <a:xfrm>
            <a:off x="9649327" y="4153974"/>
            <a:ext cx="5594004" cy="5594004"/>
          </a:xfrm>
          <a:prstGeom prst="pie">
            <a:avLst>
              <a:gd name="adj1" fmla="val 10805992"/>
              <a:gd name="adj2" fmla="val 1620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Pie 7">
            <a:extLst>
              <a:ext uri="{FF2B5EF4-FFF2-40B4-BE49-F238E27FC236}">
                <a16:creationId xmlns:a16="http://schemas.microsoft.com/office/drawing/2014/main" id="{F1117388-D568-A730-03CA-1A07A2D55373}"/>
              </a:ext>
            </a:extLst>
          </p:cNvPr>
          <p:cNvSpPr/>
          <p:nvPr userDrawn="1"/>
        </p:nvSpPr>
        <p:spPr>
          <a:xfrm rot="20665577">
            <a:off x="10703171" y="3996502"/>
            <a:ext cx="2647658" cy="2647658"/>
          </a:xfrm>
          <a:prstGeom prst="pie">
            <a:avLst>
              <a:gd name="adj1" fmla="val 0"/>
              <a:gd name="adj2" fmla="val 10816410"/>
            </a:avLst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64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–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>
            <a:extLst>
              <a:ext uri="{FF2B5EF4-FFF2-40B4-BE49-F238E27FC236}">
                <a16:creationId xmlns:a16="http://schemas.microsoft.com/office/drawing/2014/main" id="{87418054-0E99-0BB1-15EF-4FAC25C55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07146" y="-3916238"/>
            <a:ext cx="10467475" cy="10467475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2672" b="208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7138323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7138324" cy="513568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FD091D55-72CE-F767-0A5B-F892B6B8D5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07600" y="-3916800"/>
            <a:ext cx="10468800" cy="10468800"/>
          </a:xfrm>
          <a:prstGeom prst="pie">
            <a:avLst>
              <a:gd name="adj1" fmla="val 5386553"/>
              <a:gd name="adj2" fmla="val 16200000"/>
            </a:avLst>
          </a:prstGeo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e 6">
            <a:extLst>
              <a:ext uri="{FF2B5EF4-FFF2-40B4-BE49-F238E27FC236}">
                <a16:creationId xmlns:a16="http://schemas.microsoft.com/office/drawing/2014/main" id="{10171548-A64D-BC78-97C6-CD2BC79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07146" y="-3916238"/>
            <a:ext cx="10467475" cy="10467475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2672" b="208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56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image 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6707515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6707516" cy="489238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932AB8-0EE8-AA91-279F-6439BC8A4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16215" y="1799167"/>
            <a:ext cx="4622859" cy="4622859"/>
            <a:chOff x="7216215" y="1799167"/>
            <a:chExt cx="4622859" cy="462285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6A001BE-95C2-66DE-0E77-15EFBD7BD4F7}"/>
                </a:ext>
              </a:extLst>
            </p:cNvPr>
            <p:cNvSpPr/>
            <p:nvPr/>
          </p:nvSpPr>
          <p:spPr>
            <a:xfrm>
              <a:off x="7216215" y="1799167"/>
              <a:ext cx="4622859" cy="4622859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Placeholder 6">
              <a:extLst>
                <a:ext uri="{FF2B5EF4-FFF2-40B4-BE49-F238E27FC236}">
                  <a16:creationId xmlns:a16="http://schemas.microsoft.com/office/drawing/2014/main" id="{4B9A8F59-3046-9201-31E3-FD34EC279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7801" y="1865334"/>
              <a:ext cx="4500562" cy="4500562"/>
            </a:xfrm>
            <a:prstGeom prst="ellipse">
              <a:avLst/>
            </a:prstGeom>
          </p:spPr>
        </p:pic>
      </p:grp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2CE6421-1005-029F-9238-351C629647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9600" y="1864800"/>
            <a:ext cx="4500000" cy="4500000"/>
          </a:xfrm>
          <a:prstGeom prst="flowChartConnector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527785-F688-6D40-9412-096CCB0BE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216215" y="1799167"/>
            <a:ext cx="4622859" cy="4622859"/>
            <a:chOff x="7216215" y="1799167"/>
            <a:chExt cx="4622859" cy="46228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B28E000-5974-75E9-F590-A1405AD4128A}"/>
                </a:ext>
              </a:extLst>
            </p:cNvPr>
            <p:cNvSpPr/>
            <p:nvPr userDrawn="1"/>
          </p:nvSpPr>
          <p:spPr>
            <a:xfrm>
              <a:off x="7216215" y="1799167"/>
              <a:ext cx="4622859" cy="4622859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Placeholder 6">
              <a:extLst>
                <a:ext uri="{FF2B5EF4-FFF2-40B4-BE49-F238E27FC236}">
                  <a16:creationId xmlns:a16="http://schemas.microsoft.com/office/drawing/2014/main" id="{AF43E6BB-880C-3AD8-14FC-424189DCE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7801" y="1865334"/>
              <a:ext cx="4500562" cy="450056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618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709240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7092407" cy="499286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D5A26E-EC3F-91C2-9D0F-B04B54469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8697" y="0"/>
            <a:ext cx="4413303" cy="6858000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59AB1A7-2689-C153-4F0E-38B1037068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9600" y="0"/>
            <a:ext cx="44136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13751-C5DC-D9C8-DA12-774A46BD5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8697" y="0"/>
            <a:ext cx="4413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3C459D-FEB0-9217-9A25-9A8240C74DDD}"/>
              </a:ext>
            </a:extLst>
          </p:cNvPr>
          <p:cNvGrpSpPr/>
          <p:nvPr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4B7B60DA-F424-ADA0-031F-D8DF56EC7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>
              <a:extLst>
                <a:ext uri="{FF2B5EF4-FFF2-40B4-BE49-F238E27FC236}">
                  <a16:creationId xmlns:a16="http://schemas.microsoft.com/office/drawing/2014/main" id="{FB908F25-8133-73C7-44BA-FEBB83F52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5315E23-D49A-791C-6F7D-AA6FE9A3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80C7B6BA-21E5-6E5C-CD6C-EC41C3378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10979960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503861-CAAC-C35A-FB3A-3B4DA6D8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0"/>
            <a:ext cx="10979961" cy="514747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F1CC0-1841-D92F-525E-4795E74571B7}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3" name="Pie 9">
              <a:extLst>
                <a:ext uri="{FF2B5EF4-FFF2-40B4-BE49-F238E27FC236}">
                  <a16:creationId xmlns:a16="http://schemas.microsoft.com/office/drawing/2014/main" id="{DC40C42E-F61D-C748-DD3F-D9C51E8CD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Pie 10">
              <a:extLst>
                <a:ext uri="{FF2B5EF4-FFF2-40B4-BE49-F238E27FC236}">
                  <a16:creationId xmlns:a16="http://schemas.microsoft.com/office/drawing/2014/main" id="{BE4F9221-BC87-4F86-D7F2-2C1835202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32C043AE-21B5-F1AE-27B3-DC8F4FEAF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64F19AD4-7ACB-CE0B-895C-052ADAF0C8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466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B04BB-36AE-43E6-08DB-D156314A88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08" y="4422914"/>
            <a:ext cx="2606029" cy="31307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43F3F9-A48F-31C9-1FC8-11A27B936674}"/>
              </a:ext>
            </a:extLst>
          </p:cNvPr>
          <p:cNvGrpSpPr/>
          <p:nvPr/>
        </p:nvGrpSpPr>
        <p:grpSpPr>
          <a:xfrm>
            <a:off x="10835355" y="-2623538"/>
            <a:ext cx="4122015" cy="4122015"/>
            <a:chOff x="10835355" y="-2623538"/>
            <a:chExt cx="4122015" cy="4122015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96907C65-5C21-F5CD-CC52-10D36582F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10835355" y="-2623538"/>
              <a:ext cx="4122015" cy="4122015"/>
            </a:xfrm>
            <a:prstGeom prst="pie">
              <a:avLst>
                <a:gd name="adj1" fmla="val 10795144"/>
                <a:gd name="adj2" fmla="val 16202937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1CB59E9E-2C2B-E499-5938-2BACC878A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329016" y="909591"/>
              <a:ext cx="504153" cy="471919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52DAF39-4CA7-8805-17D8-44166CDA3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 flipV="1">
              <a:off x="11329091" y="0"/>
              <a:ext cx="773386" cy="792624"/>
            </a:xfrm>
            <a:prstGeom prst="parallelogram">
              <a:avLst>
                <a:gd name="adj" fmla="val 47230"/>
              </a:avLst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1042736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ADAFE93-FFA9-62EC-FFFC-99935699B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755732" cy="519985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AD516-DBEC-3D74-3AC8-88C957D47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08" y="4422914"/>
            <a:ext cx="2606029" cy="31307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7D543B0-45C3-61E3-F37A-5427D97BBC21}"/>
              </a:ext>
            </a:extLst>
          </p:cNvPr>
          <p:cNvGrpSpPr/>
          <p:nvPr userDrawn="1"/>
        </p:nvGrpSpPr>
        <p:grpSpPr>
          <a:xfrm>
            <a:off x="10835355" y="-2623538"/>
            <a:ext cx="4122015" cy="4122015"/>
            <a:chOff x="10835355" y="-2623538"/>
            <a:chExt cx="4122015" cy="4122015"/>
          </a:xfrm>
        </p:grpSpPr>
        <p:sp>
          <p:nvSpPr>
            <p:cNvPr id="6" name="Pie 7">
              <a:extLst>
                <a:ext uri="{FF2B5EF4-FFF2-40B4-BE49-F238E27FC236}">
                  <a16:creationId xmlns:a16="http://schemas.microsoft.com/office/drawing/2014/main" id="{CFD5AA3B-FAAC-E061-F280-EA49BFA3D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835355" y="-2623538"/>
              <a:ext cx="4122015" cy="4122015"/>
            </a:xfrm>
            <a:prstGeom prst="pie">
              <a:avLst>
                <a:gd name="adj1" fmla="val 10795144"/>
                <a:gd name="adj2" fmla="val 16202937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54082363-0620-FD85-85A4-A489E1B9E4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329016" y="909591"/>
              <a:ext cx="504153" cy="471919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B59A22A-A7CA-2CEB-723B-DDBCB623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11329091" y="0"/>
              <a:ext cx="773386" cy="792624"/>
            </a:xfrm>
            <a:prstGeom prst="parallelogram">
              <a:avLst>
                <a:gd name="adj" fmla="val 47230"/>
              </a:avLst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5274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– 8 Icon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28465-EF1E-7F2D-4A8E-EAC2DD8E88C2}"/>
              </a:ext>
            </a:extLst>
          </p:cNvPr>
          <p:cNvSpPr/>
          <p:nvPr/>
        </p:nvSpPr>
        <p:spPr>
          <a:xfrm>
            <a:off x="415148" y="729893"/>
            <a:ext cx="318479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F062E-EEA2-B2FF-9425-3C490D3F531A}"/>
              </a:ext>
            </a:extLst>
          </p:cNvPr>
          <p:cNvSpPr/>
          <p:nvPr/>
        </p:nvSpPr>
        <p:spPr>
          <a:xfrm>
            <a:off x="3835682" y="729893"/>
            <a:ext cx="755226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3A2217-059F-D487-F06A-30CB55BE8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13" y="360214"/>
            <a:ext cx="330504" cy="3298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008226-8672-14A6-1A2E-296D6BB2F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1547D185-0402-9548-1DF2-C92856630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7643512D-6F26-6204-7214-7C09B7EA8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36376B26-1B5F-EA96-0C38-4B1C54712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45A2135B-86D4-64C1-7DEC-3043E4FF1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E1FA6-1206-D4EE-60F7-6CEE8BCBC0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43508" y="481412"/>
            <a:ext cx="10644439" cy="205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200" b="0" i="0">
                <a:solidFill>
                  <a:srgbClr val="00407B"/>
                </a:solidFill>
                <a:latin typeface="Lexend Deca Light" pitchFamily="2" charset="77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2239DB-CD7D-790E-2774-4519D0FBC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979961" cy="5183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B7F096-6D52-4F66-F5F1-440AD65E089D}"/>
              </a:ext>
            </a:extLst>
          </p:cNvPr>
          <p:cNvSpPr/>
          <p:nvPr userDrawn="1"/>
        </p:nvSpPr>
        <p:spPr>
          <a:xfrm>
            <a:off x="415148" y="729893"/>
            <a:ext cx="318479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424BD9-AEED-11E9-5EA3-D6CF6402BBD7}"/>
              </a:ext>
            </a:extLst>
          </p:cNvPr>
          <p:cNvSpPr/>
          <p:nvPr userDrawn="1"/>
        </p:nvSpPr>
        <p:spPr>
          <a:xfrm>
            <a:off x="3835682" y="729893"/>
            <a:ext cx="755226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F5A9D8-79C0-AD4A-C891-FDE9A9C89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13" y="360214"/>
            <a:ext cx="330504" cy="3298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F75C72-6EA9-95D8-5617-E0A2A3F54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16" name="Pie 8">
              <a:extLst>
                <a:ext uri="{FF2B5EF4-FFF2-40B4-BE49-F238E27FC236}">
                  <a16:creationId xmlns:a16="http://schemas.microsoft.com/office/drawing/2014/main" id="{00D9652D-B3E4-9538-5F83-2885B34DB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Pie 9">
              <a:extLst>
                <a:ext uri="{FF2B5EF4-FFF2-40B4-BE49-F238E27FC236}">
                  <a16:creationId xmlns:a16="http://schemas.microsoft.com/office/drawing/2014/main" id="{017BB9DB-45A7-4158-0775-6DDCAD96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6986DD8D-1F31-DCEF-3182-A5E7D3EF8C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EE358866-B1B9-3AA7-50EF-C7B554579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10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G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C30D6054-EC29-CBA7-9D9A-783293B9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642" y="1873355"/>
            <a:ext cx="4500562" cy="4500562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DCDD0-7AE3-E886-071E-B4808227A090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5768B0C-C87C-9165-2433-BDCEABA6FD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3200" y="1872000"/>
            <a:ext cx="4500000" cy="450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725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9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AFAFB9-0E33-7A4A-067F-AEA5EC1E5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08" y="4422914"/>
            <a:ext cx="2606029" cy="31307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C5375A-41B1-1620-3641-E3059542A123}"/>
              </a:ext>
            </a:extLst>
          </p:cNvPr>
          <p:cNvGrpSpPr/>
          <p:nvPr/>
        </p:nvGrpSpPr>
        <p:grpSpPr>
          <a:xfrm>
            <a:off x="10835355" y="-2623538"/>
            <a:ext cx="4122015" cy="4122015"/>
            <a:chOff x="10835355" y="-2623538"/>
            <a:chExt cx="4122015" cy="4122015"/>
          </a:xfrm>
        </p:grpSpPr>
        <p:sp>
          <p:nvSpPr>
            <p:cNvPr id="7" name="Pie 6">
              <a:extLst>
                <a:ext uri="{FF2B5EF4-FFF2-40B4-BE49-F238E27FC236}">
                  <a16:creationId xmlns:a16="http://schemas.microsoft.com/office/drawing/2014/main" id="{46568311-0C28-BD54-ACEA-1A9B582F8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10835355" y="-2623538"/>
              <a:ext cx="4122015" cy="4122015"/>
            </a:xfrm>
            <a:prstGeom prst="pie">
              <a:avLst>
                <a:gd name="adj1" fmla="val 10795144"/>
                <a:gd name="adj2" fmla="val 16202937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D5E947F1-6BB3-FAB8-8D9E-BB823D12B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329016" y="909591"/>
              <a:ext cx="504153" cy="471919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E65BE163-3BD6-A2A0-E533-0BE5CD9F5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 flipV="1">
              <a:off x="11329091" y="0"/>
              <a:ext cx="773386" cy="792624"/>
            </a:xfrm>
            <a:prstGeom prst="parallelogram">
              <a:avLst>
                <a:gd name="adj" fmla="val 47230"/>
              </a:avLst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1042736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5289427" cy="494262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C7B140-927B-CF47-D7BB-2831A889CB7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476279" y="1317499"/>
            <a:ext cx="5289427" cy="494262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80A45C-8E81-EFF3-06CA-D2820FDBA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08" y="4422914"/>
            <a:ext cx="2606029" cy="313073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4DBA1C9-4EE9-312B-A819-E46A9ED41FE7}"/>
              </a:ext>
            </a:extLst>
          </p:cNvPr>
          <p:cNvGrpSpPr/>
          <p:nvPr userDrawn="1"/>
        </p:nvGrpSpPr>
        <p:grpSpPr>
          <a:xfrm>
            <a:off x="10835355" y="-2623538"/>
            <a:ext cx="4122015" cy="4122015"/>
            <a:chOff x="10835355" y="-2623538"/>
            <a:chExt cx="4122015" cy="4122015"/>
          </a:xfrm>
        </p:grpSpPr>
        <p:sp>
          <p:nvSpPr>
            <p:cNvPr id="12" name="Pie 6">
              <a:extLst>
                <a:ext uri="{FF2B5EF4-FFF2-40B4-BE49-F238E27FC236}">
                  <a16:creationId xmlns:a16="http://schemas.microsoft.com/office/drawing/2014/main" id="{C520C366-1E79-676A-1228-F112E605E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835355" y="-2623538"/>
              <a:ext cx="4122015" cy="4122015"/>
            </a:xfrm>
            <a:prstGeom prst="pie">
              <a:avLst>
                <a:gd name="adj1" fmla="val 10795144"/>
                <a:gd name="adj2" fmla="val 16202937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E526ADDC-6648-3EA0-8CDD-5AB81909B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329016" y="909591"/>
              <a:ext cx="504153" cy="471919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E962B4A-4E88-4727-0F7E-79DC675E2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11329091" y="0"/>
              <a:ext cx="773386" cy="792624"/>
            </a:xfrm>
            <a:prstGeom prst="parallelogram">
              <a:avLst>
                <a:gd name="adj" fmla="val 47230"/>
              </a:avLst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5711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102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1A5EC3-DF89-8F75-709B-CB3472D376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ie 5">
            <a:extLst>
              <a:ext uri="{FF2B5EF4-FFF2-40B4-BE49-F238E27FC236}">
                <a16:creationId xmlns:a16="http://schemas.microsoft.com/office/drawing/2014/main" id="{6FCB3966-38A0-ACB0-E1BE-CA1551733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067076">
            <a:off x="6016372" y="-3220670"/>
            <a:ext cx="13332408" cy="12996771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8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E14E3-45C0-E3A9-D10D-FFC7E97AA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968" y="-11584"/>
            <a:ext cx="3302000" cy="32893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677ECBF-ACC5-32B9-FA0E-E7366D01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6947549" y="4161343"/>
            <a:ext cx="2218279" cy="2076449"/>
          </a:xfrm>
          <a:prstGeom prst="rtTriangle">
            <a:avLst/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74A71-D03C-8DFA-A64E-A78DCAC0A75B}"/>
              </a:ext>
            </a:extLst>
          </p:cNvPr>
          <p:cNvSpPr txBox="1"/>
          <p:nvPr/>
        </p:nvSpPr>
        <p:spPr>
          <a:xfrm>
            <a:off x="9660688" y="6479493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202C30-5CE9-D89B-DDE9-5CB9FF744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2386556"/>
            <a:ext cx="7949949" cy="613861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66E03A3-0AB9-8708-8C3C-2D7D3F1948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3277716"/>
            <a:ext cx="7949949" cy="1490937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EFA9F-7406-F397-13CC-593A56EC1600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18DAF2-6B4A-1FC8-06CF-F67F7A0A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06F3C3-47CF-1C99-CD84-3BB57FB25B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ie 5">
            <a:extLst>
              <a:ext uri="{FF2B5EF4-FFF2-40B4-BE49-F238E27FC236}">
                <a16:creationId xmlns:a16="http://schemas.microsoft.com/office/drawing/2014/main" id="{31E84539-DBD6-0F80-0395-19E8B365F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067076">
            <a:off x="6016372" y="-3220670"/>
            <a:ext cx="13332408" cy="12996771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8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143474-42C1-71FF-7D79-9C5457C1E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3968" y="-11584"/>
            <a:ext cx="3302000" cy="3289300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14098F7-39A0-33A9-3FC9-9C714D1AF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47549" y="4161343"/>
            <a:ext cx="2218279" cy="2076449"/>
          </a:xfrm>
          <a:prstGeom prst="rtTriangle">
            <a:avLst/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CB0794-A171-39CB-C87E-8537E3E94A91}"/>
              </a:ext>
            </a:extLst>
          </p:cNvPr>
          <p:cNvSpPr txBox="1"/>
          <p:nvPr userDrawn="1"/>
        </p:nvSpPr>
        <p:spPr>
          <a:xfrm>
            <a:off x="9660688" y="6479493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067DD-4156-5B70-D95D-D5E439C41BE4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7C7391-29BF-557B-425B-453E3C0F3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90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EA944E-7447-0D60-FE4B-8C044ACD6B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BE8B2-AD95-6CA7-5B72-009F83836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8494" cy="2183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F63BC-39A2-6EAB-23FA-F82D829E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248" y="3429000"/>
            <a:ext cx="3948752" cy="34255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3F96D-8FA2-A084-B224-9346C6E00F4E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F72AE-C347-FD81-4841-A0195E4C01FB}"/>
              </a:ext>
            </a:extLst>
          </p:cNvPr>
          <p:cNvSpPr txBox="1"/>
          <p:nvPr/>
        </p:nvSpPr>
        <p:spPr>
          <a:xfrm>
            <a:off x="9884082" y="6497077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82374-E28E-BC90-1134-CD82CDDCF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D80AE1-4BB2-E57A-AC1B-A1B261C106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242EC1-1063-B9DD-F965-5990FE130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8494" cy="218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1CC9E3-FDB6-45D6-1524-08BBB1536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248" y="3429000"/>
            <a:ext cx="3948752" cy="34255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CB50ED-4928-9750-4B34-6D5EEAFC723D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A31C5-C841-9328-7B57-300C0D4E718E}"/>
              </a:ext>
            </a:extLst>
          </p:cNvPr>
          <p:cNvSpPr txBox="1"/>
          <p:nvPr userDrawn="1"/>
        </p:nvSpPr>
        <p:spPr>
          <a:xfrm>
            <a:off x="9884082" y="6497077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D1339F-19B6-A789-376B-C06630757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46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3 National Governance Assoc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EA944E-7447-0D60-FE4B-8C044ACD6B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BE8B2-AD95-6CA7-5B72-009F83836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8494" cy="2183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F63BC-39A2-6EAB-23FA-F82D829E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248" y="3429000"/>
            <a:ext cx="3948752" cy="34255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3F96D-8FA2-A084-B224-9346C6E00F4E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F72AE-C347-FD81-4841-A0195E4C01FB}"/>
              </a:ext>
            </a:extLst>
          </p:cNvPr>
          <p:cNvSpPr txBox="1"/>
          <p:nvPr/>
        </p:nvSpPr>
        <p:spPr>
          <a:xfrm>
            <a:off x="9884082" y="6497077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1E267-063A-5BA9-4EC1-5999950B0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14" y="111623"/>
            <a:ext cx="4140698" cy="12381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FA616A-1E32-EF42-3DA0-7D48DF78A3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695F12-3A32-E2AD-B2FE-3DF2C66A4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8494" cy="218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09675-BC4E-93A2-EF9C-AEF6D1245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248" y="3429000"/>
            <a:ext cx="3948752" cy="34255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C366A4-9E8C-49E2-0D14-D8F03D1BBB6E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BB9B87-ABF0-3407-A556-F2CC0EE67B11}"/>
              </a:ext>
            </a:extLst>
          </p:cNvPr>
          <p:cNvSpPr txBox="1"/>
          <p:nvPr userDrawn="1"/>
        </p:nvSpPr>
        <p:spPr>
          <a:xfrm>
            <a:off x="9884082" y="6497077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32508A-AC52-7EF9-1F98-785547232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14" y="111623"/>
            <a:ext cx="4140698" cy="12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67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80CA3-2BDA-A1BA-AD0C-E3B3240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8E72"/>
              </a:gs>
              <a:gs pos="99000">
                <a:srgbClr val="40D1BB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271E1-F2F8-C469-2BDA-3A9FDBD9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88B522F3-40CD-59A4-7809-714FABEEB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54EEA3-DB7C-0E11-DF38-18CBB9E3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F97E6973-0ADA-8965-7468-9EEE5685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5113E5-7014-F485-0041-A93D4744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957" y="219147"/>
            <a:ext cx="2382063" cy="1275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BE8D0-4DBC-49D8-F6BF-B9C45B13AB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9743177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0D66C-BAA4-DB42-85B1-EB1463C2A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4168368"/>
            <a:ext cx="9743176" cy="162283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B0DA7-3CC3-F211-3613-D7A3C8B079EB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D1165D-5F09-0AE7-F7AE-228A16E60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768996" cy="7388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B0DFCA-EC6B-E9A4-F31A-E64204D27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8E72"/>
              </a:gs>
              <a:gs pos="99000">
                <a:srgbClr val="40D1BB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FCC6A9-73A8-BFE2-3D04-9969D2160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14" name="Pie 7">
              <a:extLst>
                <a:ext uri="{FF2B5EF4-FFF2-40B4-BE49-F238E27FC236}">
                  <a16:creationId xmlns:a16="http://schemas.microsoft.com/office/drawing/2014/main" id="{52B9F7D4-B3E5-F061-4164-CA9019BAC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8174EBF-D039-8AE1-C9CA-C861717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ie 9">
              <a:extLst>
                <a:ext uri="{FF2B5EF4-FFF2-40B4-BE49-F238E27FC236}">
                  <a16:creationId xmlns:a16="http://schemas.microsoft.com/office/drawing/2014/main" id="{32C67AA5-950F-C645-C26B-BD88EF708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1E0F697-3982-0025-4328-3A0E216F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957" y="219147"/>
            <a:ext cx="2382063" cy="12757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D33178-F68E-BE45-4473-34F2B3F9CC8A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EB14E4-19BD-8A13-DD35-4C190F038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768996" cy="7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0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23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8E72"/>
              </a:gs>
              <a:gs pos="99000">
                <a:srgbClr val="40D1BB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65469" y="1538032"/>
            <a:ext cx="9822437" cy="10190304"/>
            <a:chOff x="4765469" y="1538032"/>
            <a:chExt cx="9822437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9A0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10189676" y="5108244"/>
              <a:ext cx="2362833" cy="2311584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161776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0040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7393349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47476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D416E-7FB5-725D-83F5-F4933923D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858" y="413899"/>
            <a:ext cx="2351155" cy="627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72F62-DE29-1A01-05AA-B0FEBBC50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746" y="1856353"/>
            <a:ext cx="7545896" cy="50305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799745-DC9A-9932-9F1B-07BB35942503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C0550A-3949-DEA6-5C9A-9E7D50DA6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8E72"/>
              </a:gs>
              <a:gs pos="99000">
                <a:srgbClr val="40D1BB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6E5C3-CE7F-4573-44EE-2E7E9A97B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FFC9BC6-A7F3-14FF-2D33-3D116BA96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9822437" cy="10190304"/>
            <a:chOff x="4765469" y="1538032"/>
            <a:chExt cx="9822437" cy="10190304"/>
          </a:xfrm>
        </p:grpSpPr>
        <p:sp>
          <p:nvSpPr>
            <p:cNvPr id="18" name="Pie 8">
              <a:extLst>
                <a:ext uri="{FF2B5EF4-FFF2-40B4-BE49-F238E27FC236}">
                  <a16:creationId xmlns:a16="http://schemas.microsoft.com/office/drawing/2014/main" id="{7DB7FCF6-D9CD-178D-025E-D4AB01BC2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9A0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EED5CB-2565-AB99-2DBC-4165AB5E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494BCEE7-CCD1-8899-22E9-7E6A4203B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189676" y="5108244"/>
              <a:ext cx="2362833" cy="2311584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ie 11">
              <a:extLst>
                <a:ext uri="{FF2B5EF4-FFF2-40B4-BE49-F238E27FC236}">
                  <a16:creationId xmlns:a16="http://schemas.microsoft.com/office/drawing/2014/main" id="{93C46665-F183-2337-A78A-31F3661EF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161776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DC7EC96-F94C-05BB-3270-D6FCFC60E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0040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B47AAAE-3D85-2DCE-6E62-65C13EC13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858" y="413899"/>
            <a:ext cx="2351155" cy="6273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ACDC04-E6C8-FDC1-8D0A-A9A64197B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746" y="1856353"/>
            <a:ext cx="7545896" cy="50305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F23D049-5E74-676C-B059-BCA67A4A9B9A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7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23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– 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ED302-E163-A4DE-E6DF-17E529D1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508" y="0"/>
            <a:ext cx="4463492" cy="68579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/>
            </a:lvl1pPr>
          </a:lstStyle>
          <a:p>
            <a:pPr lvl="0"/>
            <a:r>
              <a:rPr lang="en-GB"/>
              <a:t>Click to add text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13F9FDF7-617B-EBD3-F705-26114853BB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9200" y="0"/>
            <a:ext cx="446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49A183-D67F-3DE5-60B8-548E5C9FF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C1B7E-16F2-B360-CFA0-524BF730E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508" y="0"/>
            <a:ext cx="44634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7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– 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83C38315-7AFE-675B-DC05-F80D8B98A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07146" y="-3916238"/>
            <a:ext cx="10467475" cy="10467475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7413" b="245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6C126A19-488F-A874-4B81-89CA0525B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49327" y="4135559"/>
            <a:ext cx="5594004" cy="5594004"/>
          </a:xfrm>
          <a:prstGeom prst="pie">
            <a:avLst>
              <a:gd name="adj1" fmla="val 10805992"/>
              <a:gd name="adj2" fmla="val 16200000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017356E6-D4EC-8A27-0613-375913D2D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665577">
            <a:off x="10703171" y="3996502"/>
            <a:ext cx="2647658" cy="2647658"/>
          </a:xfrm>
          <a:prstGeom prst="pie">
            <a:avLst>
              <a:gd name="adj1" fmla="val 0"/>
              <a:gd name="adj2" fmla="val 10816410"/>
            </a:avLst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6891169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CED65519-8AC2-504A-868D-D01FA222C6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07600" y="-3916800"/>
            <a:ext cx="10468800" cy="10468800"/>
          </a:xfrm>
          <a:prstGeom prst="pie">
            <a:avLst>
              <a:gd name="adj1" fmla="val 5384894"/>
              <a:gd name="adj2" fmla="val 16200000"/>
            </a:avLst>
          </a:prstGeo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E436EC-AB1F-8938-13AB-A4EB1B317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ie 8">
            <a:extLst>
              <a:ext uri="{FF2B5EF4-FFF2-40B4-BE49-F238E27FC236}">
                <a16:creationId xmlns:a16="http://schemas.microsoft.com/office/drawing/2014/main" id="{98A16A98-F2C7-8C91-60AB-21A82C900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07146" y="-3916238"/>
            <a:ext cx="10467475" cy="10467475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7413" b="245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Pie 6">
            <a:extLst>
              <a:ext uri="{FF2B5EF4-FFF2-40B4-BE49-F238E27FC236}">
                <a16:creationId xmlns:a16="http://schemas.microsoft.com/office/drawing/2014/main" id="{CEFEFD63-CA6B-1F80-3F5E-F434BCF2C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49327" y="4135559"/>
            <a:ext cx="5594004" cy="5594004"/>
          </a:xfrm>
          <a:prstGeom prst="pie">
            <a:avLst>
              <a:gd name="adj1" fmla="val 10805992"/>
              <a:gd name="adj2" fmla="val 16200000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Pie 7">
            <a:extLst>
              <a:ext uri="{FF2B5EF4-FFF2-40B4-BE49-F238E27FC236}">
                <a16:creationId xmlns:a16="http://schemas.microsoft.com/office/drawing/2014/main" id="{5317E6C5-4E3B-B715-4628-4949B770A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665577">
            <a:off x="10703171" y="3996502"/>
            <a:ext cx="2647658" cy="2647658"/>
          </a:xfrm>
          <a:prstGeom prst="pie">
            <a:avLst>
              <a:gd name="adj1" fmla="val 0"/>
              <a:gd name="adj2" fmla="val 10816410"/>
            </a:avLst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53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3C459D-FEB0-9217-9A25-9A8240C74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4B7B60DA-F424-ADA0-031F-D8DF56EC7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>
              <a:extLst>
                <a:ext uri="{FF2B5EF4-FFF2-40B4-BE49-F238E27FC236}">
                  <a16:creationId xmlns:a16="http://schemas.microsoft.com/office/drawing/2014/main" id="{FB908F25-8133-73C7-44BA-FEBB83F52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5315E23-D49A-791C-6F7D-AA6FE9A3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80C7B6BA-21E5-6E5C-CD6C-EC41C3378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10979960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503861-CAAC-C35A-FB3A-3B4DA6D8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0"/>
            <a:ext cx="10979961" cy="488706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250B49-4C12-9E2D-1E7C-C685ED946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01" y="6140399"/>
            <a:ext cx="1504493" cy="6255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A11B81-E96F-8004-54B2-73D076F5F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5" name="Pie 9">
              <a:extLst>
                <a:ext uri="{FF2B5EF4-FFF2-40B4-BE49-F238E27FC236}">
                  <a16:creationId xmlns:a16="http://schemas.microsoft.com/office/drawing/2014/main" id="{24A3E38C-0A81-12AC-3338-1953FB6B1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Pie 10">
              <a:extLst>
                <a:ext uri="{FF2B5EF4-FFF2-40B4-BE49-F238E27FC236}">
                  <a16:creationId xmlns:a16="http://schemas.microsoft.com/office/drawing/2014/main" id="{CEE3AF4D-19D7-2092-2501-80EF9D23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56AA5B03-A12F-9C17-BD5D-FFC512197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2E8A8B83-6450-1A62-5643-28C0A8DCF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B006AAC-F238-3FCC-DEBB-E5408CB40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01" y="6140399"/>
            <a:ext cx="1504493" cy="6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1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G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C30D6054-EC29-CBA7-9D9A-783293B9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642" y="1873355"/>
            <a:ext cx="4500000" cy="4500000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F532A-A2C7-3A0A-E617-35CE94C6C0F7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9356A33-2DFB-A1A8-3E29-8330FA4753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3200" y="1872000"/>
            <a:ext cx="4500000" cy="450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0934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LL 4 icon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28465-EF1E-7F2D-4A8E-EAC2DD8E88C2}"/>
              </a:ext>
            </a:extLst>
          </p:cNvPr>
          <p:cNvSpPr/>
          <p:nvPr/>
        </p:nvSpPr>
        <p:spPr>
          <a:xfrm>
            <a:off x="415148" y="729893"/>
            <a:ext cx="318479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F062E-EEA2-B2FF-9425-3C490D3F531A}"/>
              </a:ext>
            </a:extLst>
          </p:cNvPr>
          <p:cNvSpPr/>
          <p:nvPr/>
        </p:nvSpPr>
        <p:spPr>
          <a:xfrm>
            <a:off x="3835682" y="729893"/>
            <a:ext cx="755226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008226-8672-14A6-1A2E-296D6BB2F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1547D185-0402-9548-1DF2-C92856630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7643512D-6F26-6204-7214-7C09B7EA8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36376B26-1B5F-EA96-0C38-4B1C54712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45A2135B-86D4-64C1-7DEC-3043E4FF1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E1FA6-1206-D4EE-60F7-6CEE8BCBC0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20985" y="484927"/>
            <a:ext cx="10590464" cy="205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200" b="0" i="0">
                <a:solidFill>
                  <a:srgbClr val="00407B"/>
                </a:solidFill>
                <a:latin typeface="Lexend Deca Light" pitchFamily="2" charset="77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2239DB-CD7D-790E-2774-4519D0FBC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979961" cy="45237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B13BF-CC69-D157-D095-310E46EAE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39" y="314521"/>
            <a:ext cx="998960" cy="4153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7ABD3F-74A9-5276-7016-FC791B93C29D}"/>
              </a:ext>
            </a:extLst>
          </p:cNvPr>
          <p:cNvSpPr/>
          <p:nvPr userDrawn="1"/>
        </p:nvSpPr>
        <p:spPr>
          <a:xfrm>
            <a:off x="415148" y="729893"/>
            <a:ext cx="318479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6E794-53C0-4D75-2C3C-096AFBAF26BF}"/>
              </a:ext>
            </a:extLst>
          </p:cNvPr>
          <p:cNvSpPr/>
          <p:nvPr userDrawn="1"/>
        </p:nvSpPr>
        <p:spPr>
          <a:xfrm>
            <a:off x="3835682" y="729893"/>
            <a:ext cx="755226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2B098E-4333-9BFF-3634-70A540228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15" name="Pie 8">
              <a:extLst>
                <a:ext uri="{FF2B5EF4-FFF2-40B4-BE49-F238E27FC236}">
                  <a16:creationId xmlns:a16="http://schemas.microsoft.com/office/drawing/2014/main" id="{4D1FBAD4-3590-6379-47DB-68F1E66A6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ie 9">
              <a:extLst>
                <a:ext uri="{FF2B5EF4-FFF2-40B4-BE49-F238E27FC236}">
                  <a16:creationId xmlns:a16="http://schemas.microsoft.com/office/drawing/2014/main" id="{B0D71470-FCB9-E805-C6F9-043274DAC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B32059AD-1E20-CEA0-3138-1C97ED2EE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5A66F477-E424-5129-FEE4-B87AC06CF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31CB683-14CA-B628-25E7-1956434FA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39" y="314521"/>
            <a:ext cx="998960" cy="4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777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4DB67E-341E-7FD1-B886-C3E53C0B1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8F0E4-605F-3610-5821-1AA00D6F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65" y="5459336"/>
            <a:ext cx="1840549" cy="985702"/>
          </a:xfrm>
          <a:prstGeom prst="rect">
            <a:avLst/>
          </a:prstGeom>
        </p:spPr>
      </p:pic>
      <p:sp>
        <p:nvSpPr>
          <p:cNvPr id="12" name="Pie 11">
            <a:extLst>
              <a:ext uri="{FF2B5EF4-FFF2-40B4-BE49-F238E27FC236}">
                <a16:creationId xmlns:a16="http://schemas.microsoft.com/office/drawing/2014/main" id="{8AFBA3A1-6FD2-5A69-A6BB-ADE81A839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067076">
            <a:off x="6016372" y="-3220670"/>
            <a:ext cx="13332408" cy="12996771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9E3C3-D766-81DE-4CA4-57A6F836A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968" y="-11584"/>
            <a:ext cx="3302000" cy="3289300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80AFF4E-6880-19E5-F725-C9AAFE705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6947549" y="4161343"/>
            <a:ext cx="2218279" cy="2076449"/>
          </a:xfrm>
          <a:prstGeom prst="rtTriangle">
            <a:avLst/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7DDC09-5F19-32E3-FC19-8062B1A4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768996" cy="73882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202C30-5CE9-D89B-DDE9-5CB9FF744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2386556"/>
            <a:ext cx="7949949" cy="613861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66E03A3-0AB9-8708-8C3C-2D7D3F1948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3277716"/>
            <a:ext cx="7949949" cy="1490937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D8B18-4A2B-5BA7-60E0-B3516A2441A3}"/>
              </a:ext>
            </a:extLst>
          </p:cNvPr>
          <p:cNvSpPr txBox="1"/>
          <p:nvPr/>
        </p:nvSpPr>
        <p:spPr>
          <a:xfrm>
            <a:off x="9660688" y="6470701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74EB3-AD8C-7CCC-E784-278364ED7810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A128AE-2C78-D6BC-F0CA-DB6F867B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3AA41-2A37-BEE6-5D91-2ACA6A4B1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65" y="5459336"/>
            <a:ext cx="1840549" cy="985702"/>
          </a:xfrm>
          <a:prstGeom prst="rect">
            <a:avLst/>
          </a:prstGeom>
        </p:spPr>
      </p:pic>
      <p:sp>
        <p:nvSpPr>
          <p:cNvPr id="6" name="Pie 11">
            <a:extLst>
              <a:ext uri="{FF2B5EF4-FFF2-40B4-BE49-F238E27FC236}">
                <a16:creationId xmlns:a16="http://schemas.microsoft.com/office/drawing/2014/main" id="{74D6987A-20A3-82B8-BB16-A87D4342A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067076">
            <a:off x="6016372" y="-3220670"/>
            <a:ext cx="13332408" cy="12996771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672C2-B319-523D-1BEB-545C31EA4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3968" y="-11584"/>
            <a:ext cx="3302000" cy="3289300"/>
          </a:xfrm>
          <a:prstGeom prst="rect">
            <a:avLst/>
          </a:prstGeom>
        </p:spPr>
      </p:pic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93E2455B-88A7-A327-FA41-A14D37A06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47549" y="4161343"/>
            <a:ext cx="2218279" cy="2076449"/>
          </a:xfrm>
          <a:prstGeom prst="rtTriangle">
            <a:avLst/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6451DD-D76A-38B7-7058-6B5948C36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768996" cy="7388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772CF0-744D-C516-C008-DFD786891DC3}"/>
              </a:ext>
            </a:extLst>
          </p:cNvPr>
          <p:cNvSpPr txBox="1"/>
          <p:nvPr userDrawn="1"/>
        </p:nvSpPr>
        <p:spPr>
          <a:xfrm>
            <a:off x="9660688" y="6470701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E88BA8-5F81-8EFE-2E0F-9CE20FB3F687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73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47A1D-FA7D-09F8-1B96-4210CCD0A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451E8772-DB2D-EB4B-60AF-3BE749035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66815" y="5736399"/>
            <a:ext cx="2241395" cy="2236382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57B76-FF92-28C0-F38C-8B52F9D06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0777" y="-7604"/>
            <a:ext cx="2359984" cy="2350907"/>
          </a:xfrm>
          <a:prstGeom prst="rect">
            <a:avLst/>
          </a:prstGeom>
        </p:spPr>
      </p:pic>
      <p:sp>
        <p:nvSpPr>
          <p:cNvPr id="9" name="Pie 8">
            <a:extLst>
              <a:ext uri="{FF2B5EF4-FFF2-40B4-BE49-F238E27FC236}">
                <a16:creationId xmlns:a16="http://schemas.microsoft.com/office/drawing/2014/main" id="{0B6E8475-40CA-7FF1-F69B-015689DC7036}"/>
              </a:ext>
            </a:extLst>
          </p:cNvPr>
          <p:cNvSpPr/>
          <p:nvPr/>
        </p:nvSpPr>
        <p:spPr>
          <a:xfrm>
            <a:off x="8813165" y="2222290"/>
            <a:ext cx="10855576" cy="10855576"/>
          </a:xfrm>
          <a:prstGeom prst="pie">
            <a:avLst>
              <a:gd name="adj1" fmla="val 10805992"/>
              <a:gd name="adj2" fmla="val 1620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D921AE-4299-D137-EE7E-8D6D754BE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82983" y="4091387"/>
            <a:ext cx="609017" cy="1301232"/>
            <a:chOff x="11758862" y="5620712"/>
            <a:chExt cx="433137" cy="925445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94FA24AD-33F5-E43F-0BC4-B04F9C4F7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FF7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D3F32614-CB3E-39DB-EB6E-8F365B130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FF7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9E2D492-6E0E-A8B3-09B1-44DADCD1E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351155" cy="6273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FD547B-5EF0-0A83-98AE-CF09DB782B2D}"/>
              </a:ext>
            </a:extLst>
          </p:cNvPr>
          <p:cNvSpPr txBox="1"/>
          <p:nvPr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2DE77C-2A4E-5363-76CE-F44338804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65" y="5459336"/>
            <a:ext cx="1840549" cy="9857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853F83-AB5A-D1FE-6D0D-63B4E49BA728}"/>
              </a:ext>
            </a:extLst>
          </p:cNvPr>
          <p:cNvSpPr txBox="1"/>
          <p:nvPr/>
        </p:nvSpPr>
        <p:spPr>
          <a:xfrm>
            <a:off x="9660688" y="6470701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A5F9FD-121C-553B-32F5-ABE6EF590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ie 7">
            <a:extLst>
              <a:ext uri="{FF2B5EF4-FFF2-40B4-BE49-F238E27FC236}">
                <a16:creationId xmlns:a16="http://schemas.microsoft.com/office/drawing/2014/main" id="{3FCA96D9-992B-26F8-F58C-4A19532F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66815" y="5736399"/>
            <a:ext cx="2241395" cy="2236382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61F74-3198-08EF-DBEE-9321CCE09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0777" y="-7604"/>
            <a:ext cx="2359984" cy="2350907"/>
          </a:xfrm>
          <a:prstGeom prst="rect">
            <a:avLst/>
          </a:prstGeom>
        </p:spPr>
      </p:pic>
      <p:sp>
        <p:nvSpPr>
          <p:cNvPr id="13" name="Pie 8">
            <a:extLst>
              <a:ext uri="{FF2B5EF4-FFF2-40B4-BE49-F238E27FC236}">
                <a16:creationId xmlns:a16="http://schemas.microsoft.com/office/drawing/2014/main" id="{C440E755-99E6-D306-CB94-40D66B1BF3A6}"/>
              </a:ext>
            </a:extLst>
          </p:cNvPr>
          <p:cNvSpPr/>
          <p:nvPr userDrawn="1"/>
        </p:nvSpPr>
        <p:spPr>
          <a:xfrm>
            <a:off x="8813165" y="2222290"/>
            <a:ext cx="10855576" cy="10855576"/>
          </a:xfrm>
          <a:prstGeom prst="pie">
            <a:avLst>
              <a:gd name="adj1" fmla="val 10805992"/>
              <a:gd name="adj2" fmla="val 1620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DB0DF7-4EE9-D08B-FA47-6696B7527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82983" y="4091387"/>
            <a:ext cx="609017" cy="1301232"/>
            <a:chOff x="11758862" y="5620712"/>
            <a:chExt cx="433137" cy="925445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A7CAA9EB-BE52-8391-F8E1-E8D6083A0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FF7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81020055-1624-B161-B33B-0E9EFC865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FF7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91049E9-3B46-5A21-BAB4-03800329C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351155" cy="6273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C5C6C0-C982-8422-EEE1-96BBB1AB00D0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625E6A-427B-7350-14BE-E3F17AD8A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65" y="5459336"/>
            <a:ext cx="1840549" cy="9857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AFA21DA-D788-1B40-BBC6-2FBA0FB66090}"/>
              </a:ext>
            </a:extLst>
          </p:cNvPr>
          <p:cNvSpPr txBox="1"/>
          <p:nvPr userDrawn="1"/>
        </p:nvSpPr>
        <p:spPr>
          <a:xfrm>
            <a:off x="9660688" y="6470701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2699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80CA3-2BDA-A1BA-AD0C-E3B3240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21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ED302-E163-A4DE-E6DF-17E529D1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9713" y="-1"/>
            <a:ext cx="4332287" cy="68579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add text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3CA7CAD-E80C-5248-2CAC-33D4819BB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58800" y="0"/>
            <a:ext cx="43308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486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83C38315-7AFE-675B-DC05-F80D8B98A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6145" y="-3396240"/>
            <a:ext cx="9427480" cy="9427480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653" b="2314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6C126A19-488F-A874-4B81-89CA0525BB51}"/>
              </a:ext>
            </a:extLst>
          </p:cNvPr>
          <p:cNvSpPr/>
          <p:nvPr userDrawn="1"/>
        </p:nvSpPr>
        <p:spPr>
          <a:xfrm>
            <a:off x="9649327" y="4153974"/>
            <a:ext cx="5594004" cy="5594004"/>
          </a:xfrm>
          <a:prstGeom prst="pie">
            <a:avLst>
              <a:gd name="adj1" fmla="val 10805992"/>
              <a:gd name="adj2" fmla="val 1620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017356E6-D4EC-8A27-0613-375913D2DEBA}"/>
              </a:ext>
            </a:extLst>
          </p:cNvPr>
          <p:cNvSpPr/>
          <p:nvPr userDrawn="1"/>
        </p:nvSpPr>
        <p:spPr>
          <a:xfrm rot="20665577">
            <a:off x="10703171" y="3996502"/>
            <a:ext cx="2647658" cy="2647658"/>
          </a:xfrm>
          <a:prstGeom prst="pie">
            <a:avLst>
              <a:gd name="adj1" fmla="val 0"/>
              <a:gd name="adj2" fmla="val 10816410"/>
            </a:avLst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BF6DA26E-A626-0C8B-AA6B-062B2626B6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06800" y="-3394800"/>
            <a:ext cx="9428400" cy="9428400"/>
          </a:xfrm>
          <a:prstGeom prst="pie">
            <a:avLst>
              <a:gd name="adj1" fmla="val 5410850"/>
              <a:gd name="adj2" fmla="val 16200000"/>
            </a:avLst>
          </a:prstGeo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108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>
            <a:extLst>
              <a:ext uri="{FF2B5EF4-FFF2-40B4-BE49-F238E27FC236}">
                <a16:creationId xmlns:a16="http://schemas.microsoft.com/office/drawing/2014/main" id="{87418054-0E99-0BB1-15EF-4FAC25C55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07146" y="-3916238"/>
            <a:ext cx="10467475" cy="10467475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2672" b="208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7138323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7138324" cy="513568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FD091D55-72CE-F767-0A5B-F892B6B8D5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07600" y="-3916800"/>
            <a:ext cx="10468800" cy="10468800"/>
          </a:xfrm>
          <a:prstGeom prst="pie">
            <a:avLst>
              <a:gd name="adj1" fmla="val 5386553"/>
              <a:gd name="adj2" fmla="val 16200000"/>
            </a:avLst>
          </a:prstGeo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52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image 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6707515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6707516" cy="489238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932AB8-0EE8-AA91-279F-6439BC8A4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216215" y="1799167"/>
            <a:ext cx="4622859" cy="4622859"/>
            <a:chOff x="7216215" y="1799167"/>
            <a:chExt cx="4622859" cy="462285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6A001BE-95C2-66DE-0E77-15EFBD7BD4F7}"/>
                </a:ext>
              </a:extLst>
            </p:cNvPr>
            <p:cNvSpPr/>
            <p:nvPr userDrawn="1"/>
          </p:nvSpPr>
          <p:spPr>
            <a:xfrm>
              <a:off x="7216215" y="1799167"/>
              <a:ext cx="4622859" cy="4622859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Placeholder 6">
              <a:extLst>
                <a:ext uri="{FF2B5EF4-FFF2-40B4-BE49-F238E27FC236}">
                  <a16:creationId xmlns:a16="http://schemas.microsoft.com/office/drawing/2014/main" id="{4B9A8F59-3046-9201-31E3-FD34EC279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7801" y="1865334"/>
              <a:ext cx="4500562" cy="4500562"/>
            </a:xfrm>
            <a:prstGeom prst="ellipse">
              <a:avLst/>
            </a:prstGeom>
          </p:spPr>
        </p:pic>
      </p:grp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2CE6421-1005-029F-9238-351C629647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9600" y="1864800"/>
            <a:ext cx="4500000" cy="4500000"/>
          </a:xfrm>
          <a:prstGeom prst="flowChartConnector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251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BD749-2A2E-166E-84A7-BEB71389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23" y="2420348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97F70-C1B6-740D-5D1A-92250A61D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9823" y="3880848"/>
            <a:ext cx="10515600" cy="4351338"/>
          </a:xfrm>
          <a:prstGeom prst="rect">
            <a:avLst/>
          </a:prstGeom>
        </p:spPr>
        <p:txBody>
          <a:bodyPr vert="horz" lIns="0" tIns="0" rIns="0" bIns="468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80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25" r:id="rId2"/>
    <p:sldLayoutId id="2147483723" r:id="rId3"/>
    <p:sldLayoutId id="2147483659" r:id="rId4"/>
    <p:sldLayoutId id="2147483722" r:id="rId5"/>
    <p:sldLayoutId id="2147483660" r:id="rId6"/>
    <p:sldLayoutId id="2147483667" r:id="rId7"/>
    <p:sldLayoutId id="2147483682" r:id="rId8"/>
    <p:sldLayoutId id="2147483712" r:id="rId9"/>
    <p:sldLayoutId id="2147483711" r:id="rId10"/>
    <p:sldLayoutId id="2147483683" r:id="rId11"/>
    <p:sldLayoutId id="2147483708" r:id="rId12"/>
    <p:sldLayoutId id="2147483709" r:id="rId13"/>
    <p:sldLayoutId id="2147483710" r:id="rId14"/>
    <p:sldLayoutId id="2147483724" r:id="rId15"/>
    <p:sldLayoutId id="2147483727" r:id="rId16"/>
    <p:sldLayoutId id="2147483726" r:id="rId17"/>
    <p:sldLayoutId id="2147483728" r:id="rId18"/>
    <p:sldLayoutId id="2147483714" r:id="rId19"/>
    <p:sldLayoutId id="2147483715" r:id="rId20"/>
    <p:sldLayoutId id="2147483716" r:id="rId21"/>
    <p:sldLayoutId id="2147483717" r:id="rId22"/>
    <p:sldLayoutId id="2147483719" r:id="rId23"/>
    <p:sldLayoutId id="2147483718" r:id="rId24"/>
    <p:sldLayoutId id="2147483720" r:id="rId25"/>
    <p:sldLayoutId id="214748372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New Kansas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55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orient="horz" pos="2260" userDrawn="1">
          <p15:clr>
            <a:srgbClr val="F26B43"/>
          </p15:clr>
        </p15:guide>
        <p15:guide id="5" orient="horz" pos="41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BD749-2A2E-166E-84A7-BEB71389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23" y="2420348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97F70-C1B6-740D-5D1A-92250A61D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9823" y="3880848"/>
            <a:ext cx="10515600" cy="4351338"/>
          </a:xfrm>
          <a:prstGeom prst="rect">
            <a:avLst/>
          </a:prstGeom>
        </p:spPr>
        <p:txBody>
          <a:bodyPr vert="horz" lIns="0" tIns="0" rIns="0" bIns="468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75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New Kansas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840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pos="257" userDrawn="1">
          <p15:clr>
            <a:srgbClr val="F26B43"/>
          </p15:clr>
        </p15:guide>
        <p15:guide id="9" orient="horz" pos="2260" userDrawn="1">
          <p15:clr>
            <a:srgbClr val="F26B43"/>
          </p15:clr>
        </p15:guide>
        <p15:guide id="10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ga.org.uk/ai-toolkit" TargetMode="Externa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ga.org.uk/ai-toolkit" TargetMode="Externa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www.nga.org.uk/training/directory/governing-ai/" TargetMode="External"/><Relationship Id="rId5" Type="http://schemas.openxmlformats.org/officeDocument/2006/relationships/hyperlink" Target="https://www.nga.org.uk/training/directory/governing-ai-in-schools-and-trusts-responsibilities-risks-and-opportunities-june-2026/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68C6-55E6-E974-12AB-358220E892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AI in schools and trusts</a:t>
            </a:r>
            <a:endParaRPr lang="en-GB" sz="36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507E0-3AE6-607F-B7AA-BC4607F51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41301"/>
            <a:ext cx="9743176" cy="1622832"/>
          </a:xfrm>
        </p:spPr>
        <p:txBody>
          <a:bodyPr/>
          <a:lstStyle/>
          <a:p>
            <a:r>
              <a:rPr lang="en-US" sz="2400" dirty="0"/>
              <a:t>Governing board discussion slides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July 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8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7D67C5-4567-E078-36A9-1CFA887BA569}"/>
              </a:ext>
            </a:extLst>
          </p:cNvPr>
          <p:cNvSpPr/>
          <p:nvPr/>
        </p:nvSpPr>
        <p:spPr>
          <a:xfrm>
            <a:off x="-187569" y="1124182"/>
            <a:ext cx="12555415" cy="14653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C6C59E-7F60-FFB9-523C-3C8B0323F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25133"/>
            <a:ext cx="10979960" cy="613861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0D82B-B51D-2B80-44F6-57995B335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348154"/>
            <a:ext cx="11243239" cy="505264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000" dirty="0"/>
              <a:t>The Department for Education has highlighted the potential benefits of AI use in schools and trusts, </a:t>
            </a:r>
            <a:r>
              <a:rPr lang="en-GB" sz="2000" dirty="0">
                <a:solidFill>
                  <a:schemeClr val="tx2"/>
                </a:solidFill>
                <a:latin typeface="+mn-lt"/>
              </a:rPr>
              <a:t>“from streamlining administrative processes to supporting operations, workload, teaching, CPD, inclusion and personalised learning.”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b="1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2200" dirty="0"/>
          </a:p>
          <a:p>
            <a:pPr>
              <a:lnSpc>
                <a:spcPct val="100000"/>
              </a:lnSpc>
            </a:pPr>
            <a:endParaRPr lang="en-GB" sz="2200" dirty="0"/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B26600-4306-3A13-313C-D4313E4EBE59}"/>
              </a:ext>
            </a:extLst>
          </p:cNvPr>
          <p:cNvSpPr/>
          <p:nvPr/>
        </p:nvSpPr>
        <p:spPr>
          <a:xfrm>
            <a:off x="660400" y="2925622"/>
            <a:ext cx="10727548" cy="2808195"/>
          </a:xfrm>
          <a:prstGeom prst="roundRect">
            <a:avLst>
              <a:gd name="adj" fmla="val 6417"/>
            </a:avLst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108000" bIns="72000" rtlCol="0" anchor="t"/>
          <a:lstStyle/>
          <a:p>
            <a:pPr>
              <a:spcAft>
                <a:spcPts val="800"/>
              </a:spcAft>
            </a:pPr>
            <a:r>
              <a:rPr lang="en-GB" sz="2000" b="1" dirty="0"/>
              <a:t>How to use these discussion slides</a:t>
            </a:r>
          </a:p>
          <a:p>
            <a:pPr marL="285750" indent="-285750">
              <a:lnSpc>
                <a:spcPts val="2400"/>
              </a:lnSpc>
              <a:spcAft>
                <a:spcPts val="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Lexend Deca Light" pitchFamily="2" charset="0"/>
              </a:rPr>
              <a:t>These slides are a starting point for collaborative discussions between governors, trustees, and school or trust leaders about AI usage.</a:t>
            </a:r>
          </a:p>
          <a:p>
            <a:pPr marL="285750" indent="-285750">
              <a:lnSpc>
                <a:spcPts val="2400"/>
              </a:lnSpc>
              <a:spcAft>
                <a:spcPts val="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Lexend Deca Light" pitchFamily="2" charset="0"/>
              </a:rPr>
              <a:t>The content is based on key elements of our </a:t>
            </a:r>
            <a:r>
              <a:rPr lang="en-US" sz="2000" u="sng" dirty="0">
                <a:solidFill>
                  <a:schemeClr val="tx1"/>
                </a:solidFill>
                <a:hlinkClick r:id="rId2"/>
              </a:rPr>
              <a:t>AI toolkit for governing boards and leaders.</a:t>
            </a:r>
            <a:endParaRPr lang="en-US" sz="2000" dirty="0">
              <a:solidFill>
                <a:schemeClr val="tx1"/>
              </a:solidFill>
              <a:latin typeface="Lexend Deca Light" pitchFamily="2" charset="0"/>
            </a:endParaRPr>
          </a:p>
          <a:p>
            <a:pPr marL="285750" indent="-285750">
              <a:lnSpc>
                <a:spcPts val="2400"/>
              </a:lnSpc>
              <a:spcAft>
                <a:spcPts val="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Lexend Deca Light" pitchFamily="2" charset="0"/>
              </a:rPr>
              <a:t>Share the toolkit with board members before using these slides in a meeting to guide your discussion.</a:t>
            </a:r>
            <a:endParaRPr lang="en-US" dirty="0">
              <a:solidFill>
                <a:schemeClr val="tx1"/>
              </a:solidFill>
              <a:latin typeface="Lexend Deca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1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D9728-7D59-101D-CAA0-CA88A653A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A732-8216-6B99-CB9A-1FF413AE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is AI used in schools?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53E480-188B-C1DC-E377-16E1271C4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01022"/>
              </p:ext>
            </p:extLst>
          </p:nvPr>
        </p:nvGraphicFramePr>
        <p:xfrm>
          <a:off x="1969324" y="2123190"/>
          <a:ext cx="7964129" cy="4520766"/>
        </p:xfrm>
        <a:graphic>
          <a:graphicData uri="http://schemas.openxmlformats.org/drawingml/2006/table">
            <a:tbl>
              <a:tblPr firstRow="1" firstCol="1" bandRow="1"/>
              <a:tblGrid>
                <a:gridCol w="1993329">
                  <a:extLst>
                    <a:ext uri="{9D8B030D-6E8A-4147-A177-3AD203B41FA5}">
                      <a16:colId xmlns:a16="http://schemas.microsoft.com/office/drawing/2014/main" val="2303119490"/>
                    </a:ext>
                  </a:extLst>
                </a:gridCol>
                <a:gridCol w="5970800">
                  <a:extLst>
                    <a:ext uri="{9D8B030D-6E8A-4147-A177-3AD203B41FA5}">
                      <a16:colId xmlns:a16="http://schemas.microsoft.com/office/drawing/2014/main" val="3579338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GB" sz="2000" b="0" dirty="0">
                          <a:solidFill>
                            <a:srgbClr val="FFFFFF"/>
                          </a:solidFill>
                          <a:effectLst/>
                          <a:latin typeface="Lexend Deca SemiBold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Area</a:t>
                      </a:r>
                      <a:endParaRPr lang="en-GB" sz="2000" b="0" dirty="0">
                        <a:solidFill>
                          <a:srgbClr val="000000"/>
                        </a:solidFill>
                        <a:effectLst/>
                        <a:latin typeface="Lexend Deca Semi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D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GB" sz="2000" b="0" dirty="0">
                          <a:solidFill>
                            <a:srgbClr val="FFFFFF"/>
                          </a:solidFill>
                          <a:effectLst/>
                          <a:latin typeface="Lexend Deca SemiBold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Uses</a:t>
                      </a:r>
                      <a:endParaRPr lang="en-GB" sz="2000" b="0" dirty="0">
                        <a:solidFill>
                          <a:srgbClr val="000000"/>
                        </a:solidFill>
                        <a:effectLst/>
                        <a:latin typeface="Lexend Deca Semi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D1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724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Lexend Deca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Teaching and learning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Lexend Deca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400"/>
                        </a:spcAft>
                        <a:buClr>
                          <a:srgbClr val="40D1BB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Lexend Deca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Producing teaching resources</a:t>
                      </a:r>
                      <a:endParaRPr lang="en-GB" sz="1600" dirty="0">
                        <a:effectLst/>
                        <a:latin typeface="Lexend Deca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400"/>
                        </a:spcAft>
                        <a:buClr>
                          <a:srgbClr val="40D1BB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Lexend Deca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 tools</a:t>
                      </a:r>
                      <a:endParaRPr lang="en-GB" sz="1600" dirty="0">
                        <a:effectLst/>
                        <a:latin typeface="Lexend Deca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400"/>
                        </a:spcAft>
                        <a:buClr>
                          <a:srgbClr val="40D1BB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Lexend Deca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Supporting personalised learning</a:t>
                      </a:r>
                      <a:endParaRPr lang="en-GB" sz="1600" dirty="0">
                        <a:effectLst/>
                        <a:latin typeface="Lexend Deca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400"/>
                        </a:spcAft>
                        <a:buClr>
                          <a:srgbClr val="40D1BB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Lexend Deca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Drafting curriculum plans</a:t>
                      </a:r>
                      <a:endParaRPr lang="en-GB" sz="1600" dirty="0">
                        <a:effectLst/>
                        <a:latin typeface="Lexend Deca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400"/>
                        </a:spcAft>
                        <a:buClr>
                          <a:srgbClr val="40D1BB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Lexend Deca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Digital assistants such as personal tutors</a:t>
                      </a:r>
                      <a:endParaRPr lang="en-GB" sz="1600" dirty="0">
                        <a:effectLst/>
                        <a:latin typeface="Lexend Deca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400"/>
                        </a:spcAft>
                        <a:buClr>
                          <a:srgbClr val="40D1BB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Lexend Deca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Automated marking</a:t>
                      </a:r>
                      <a:endParaRPr lang="en-GB" sz="1600" dirty="0">
                        <a:effectLst/>
                        <a:latin typeface="Lexend Deca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167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Lexend Deca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Administration and management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Lexend Deca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400"/>
                        </a:spcAft>
                        <a:buClr>
                          <a:srgbClr val="40D1BB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Lexend Deca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 generation</a:t>
                      </a:r>
                      <a:endParaRPr lang="en-GB" sz="1600" dirty="0">
                        <a:effectLst/>
                        <a:latin typeface="Lexend Deca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400"/>
                        </a:spcAft>
                        <a:buClr>
                          <a:srgbClr val="40D1BB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Lexend Deca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Compliance checks</a:t>
                      </a:r>
                      <a:endParaRPr lang="en-GB" sz="1600" dirty="0">
                        <a:effectLst/>
                        <a:latin typeface="Lexend Deca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400"/>
                        </a:spcAft>
                        <a:buClr>
                          <a:srgbClr val="40D1BB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Lexend Deca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Budget and spending analysis</a:t>
                      </a:r>
                      <a:endParaRPr lang="en-GB" sz="1600" dirty="0">
                        <a:effectLst/>
                        <a:latin typeface="Lexend Deca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400"/>
                        </a:spcAft>
                        <a:buClr>
                          <a:srgbClr val="40D1BB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Lexend Deca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Drafting parent and staff communications</a:t>
                      </a:r>
                      <a:endParaRPr lang="en-GB" sz="1600" dirty="0">
                        <a:effectLst/>
                        <a:latin typeface="Lexend Deca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400"/>
                        </a:spcAft>
                        <a:buClr>
                          <a:srgbClr val="40D1BB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Lexend Deca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Governance support (such as generating reports or summaries)</a:t>
                      </a:r>
                      <a:endParaRPr lang="en-GB" sz="1600" dirty="0">
                        <a:effectLst/>
                        <a:latin typeface="Lexend Deca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3067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78D4433-CC58-136A-F984-C7C02D522A7E}"/>
              </a:ext>
            </a:extLst>
          </p:cNvPr>
          <p:cNvSpPr txBox="1"/>
          <p:nvPr/>
        </p:nvSpPr>
        <p:spPr>
          <a:xfrm>
            <a:off x="298258" y="935938"/>
            <a:ext cx="8946225" cy="1091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Lexend Deca Ligh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up to each school and trust to decide how they want to use AI, considering both the benefits and potential risks.</a:t>
            </a:r>
          </a:p>
          <a:p>
            <a:pPr>
              <a:lnSpc>
                <a:spcPct val="107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Example use cases include:</a:t>
            </a:r>
            <a:endParaRPr lang="en-GB" sz="1800" dirty="0">
              <a:solidFill>
                <a:srgbClr val="000000"/>
              </a:solidFill>
              <a:effectLst/>
              <a:latin typeface="Lexend Deca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BE8F-4B58-E9FE-F5E4-B775DF75D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Exploring risks and benefits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605C9A-0866-9424-7387-BB5C4EDFDB1E}"/>
              </a:ext>
            </a:extLst>
          </p:cNvPr>
          <p:cNvSpPr/>
          <p:nvPr/>
        </p:nvSpPr>
        <p:spPr>
          <a:xfrm>
            <a:off x="1110457" y="2066543"/>
            <a:ext cx="4690871" cy="3739896"/>
          </a:xfrm>
          <a:prstGeom prst="roundRect">
            <a:avLst>
              <a:gd name="adj" fmla="val 336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108000" bIns="72000" rtlCol="0" anchor="t"/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</a:rPr>
              <a:t>Potential benefits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Using AI in schools can:</a:t>
            </a:r>
            <a:endParaRPr lang="en-GB" dirty="0">
              <a:solidFill>
                <a:schemeClr val="tx1"/>
              </a:solidFill>
            </a:endParaRPr>
          </a:p>
          <a:p>
            <a:pPr marL="285750" lvl="0" indent="-285750">
              <a:spcBef>
                <a:spcPts val="1200"/>
              </a:spcBef>
              <a:spcAft>
                <a:spcPts val="600"/>
              </a:spcAft>
              <a:buClr>
                <a:srgbClr val="40D1BB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Lexend Deca Light" pitchFamily="2" charset="0"/>
              </a:rPr>
              <a:t>Free up time for face-to-face teaching and human interaction</a:t>
            </a:r>
          </a:p>
          <a:p>
            <a:pPr marL="285750" lvl="0" indent="-285750">
              <a:spcAft>
                <a:spcPts val="600"/>
              </a:spcAft>
              <a:buClr>
                <a:srgbClr val="40D1BB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Lexend Deca Light" pitchFamily="2" charset="0"/>
              </a:rPr>
              <a:t>Improve school operations and business efficiency </a:t>
            </a:r>
          </a:p>
          <a:p>
            <a:pPr marL="285750" lvl="0" indent="-285750">
              <a:spcAft>
                <a:spcPts val="600"/>
              </a:spcAft>
              <a:buClr>
                <a:srgbClr val="40D1BB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Lexend Deca Light" pitchFamily="2" charset="0"/>
              </a:rPr>
              <a:t>Develop AI literacy and critical thinking in pupils</a:t>
            </a:r>
          </a:p>
          <a:p>
            <a:pPr marL="285750" lvl="0" indent="-285750">
              <a:spcAft>
                <a:spcPts val="600"/>
              </a:spcAft>
              <a:buClr>
                <a:srgbClr val="40D1BB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exend Deca Light" pitchFamily="2" charset="0"/>
              </a:rPr>
              <a:t>Support teacher recruitment and retention (through reduced workload)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571EC79-57BB-E9B7-A7AD-765ACF794A69}"/>
              </a:ext>
            </a:extLst>
          </p:cNvPr>
          <p:cNvSpPr/>
          <p:nvPr/>
        </p:nvSpPr>
        <p:spPr>
          <a:xfrm>
            <a:off x="6017047" y="2917868"/>
            <a:ext cx="4200144" cy="3356864"/>
          </a:xfrm>
          <a:prstGeom prst="roundRect">
            <a:avLst>
              <a:gd name="adj" fmla="val 4770"/>
            </a:avLst>
          </a:prstGeom>
          <a:solidFill>
            <a:schemeClr val="lt1">
              <a:alpha val="46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08000" bIns="72000" rtlCol="0" anchor="t"/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</a:rPr>
              <a:t>Potential risks</a:t>
            </a:r>
          </a:p>
          <a:p>
            <a:pPr>
              <a:buClr>
                <a:srgbClr val="40D1BB"/>
              </a:buClr>
              <a:buSzPct val="110000"/>
            </a:pPr>
            <a:r>
              <a:rPr lang="en-US" dirty="0">
                <a:solidFill>
                  <a:schemeClr val="tx1"/>
                </a:solidFill>
              </a:rPr>
              <a:t>Key risks include:</a:t>
            </a:r>
            <a:endParaRPr lang="en-GB" dirty="0">
              <a:solidFill>
                <a:schemeClr val="tx1"/>
              </a:solidFill>
              <a:latin typeface="Lexend Deca Light" pitchFamily="2" charset="0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40D1BB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Lexend Deca Light" pitchFamily="2" charset="0"/>
              </a:rPr>
              <a:t>Data privacy breaches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40D1BB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Lexend Deca Light" pitchFamily="2" charset="0"/>
              </a:rPr>
              <a:t>Intellectual property (IP) infringement</a:t>
            </a:r>
            <a:endParaRPr lang="en-GB" dirty="0">
              <a:solidFill>
                <a:schemeClr val="tx1"/>
              </a:solidFill>
              <a:latin typeface="Lexend Deca Light" pitchFamily="2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40D1BB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Lexend Deca Light" pitchFamily="2" charset="0"/>
              </a:rPr>
              <a:t>Bias and discrimination</a:t>
            </a:r>
            <a:endParaRPr lang="en-GB" dirty="0">
              <a:solidFill>
                <a:schemeClr val="tx1"/>
              </a:solidFill>
              <a:latin typeface="Lexend Deca Light" pitchFamily="2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40D1BB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Lexend Deca Light" pitchFamily="2" charset="0"/>
              </a:rPr>
              <a:t>Safeguarding threats</a:t>
            </a:r>
            <a:endParaRPr lang="en-GB" dirty="0">
              <a:solidFill>
                <a:schemeClr val="tx1"/>
              </a:solidFill>
              <a:latin typeface="Lexend Deca Light" pitchFamily="2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40D1BB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exend Deca Light" pitchFamily="2" charset="0"/>
              </a:rPr>
              <a:t>Overreliance for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B91DF8-90B0-D4BD-0D5F-739EC816412F}"/>
              </a:ext>
            </a:extLst>
          </p:cNvPr>
          <p:cNvSpPr txBox="1"/>
          <p:nvPr/>
        </p:nvSpPr>
        <p:spPr>
          <a:xfrm>
            <a:off x="291098" y="912205"/>
            <a:ext cx="11213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exend Deca Light" pitchFamily="2" charset="0"/>
                <a:cs typeface="Times New Roman" panose="02020603050405020304" pitchFamily="18" charset="0"/>
              </a:rPr>
              <a:t>DfE research highlights successful AI adoption where school leaders have taken a “</a:t>
            </a:r>
            <a:r>
              <a:rPr lang="en-US" dirty="0">
                <a:solidFill>
                  <a:srgbClr val="000000"/>
                </a:solidFill>
                <a:latin typeface="Lexend Deca SemiBold" pitchFamily="2" charset="0"/>
                <a:cs typeface="Times New Roman" panose="02020603050405020304" pitchFamily="18" charset="0"/>
              </a:rPr>
              <a:t>curious and cautious</a:t>
            </a:r>
            <a:r>
              <a:rPr lang="en-US" dirty="0">
                <a:solidFill>
                  <a:srgbClr val="000000"/>
                </a:solidFill>
                <a:latin typeface="Lexend Deca Light" pitchFamily="2" charset="0"/>
                <a:cs typeface="Times New Roman" panose="02020603050405020304" pitchFamily="18" charset="0"/>
              </a:rPr>
              <a:t>” approach, balancing innovation and risk with an understanding that the landscape is changing rapidly. </a:t>
            </a:r>
            <a:endParaRPr lang="en-GB" dirty="0">
              <a:solidFill>
                <a:srgbClr val="000000"/>
              </a:solidFill>
              <a:latin typeface="Lexend Deca Light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2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FC38BA-6417-72AB-5260-A2246BBB9982}"/>
              </a:ext>
            </a:extLst>
          </p:cNvPr>
          <p:cNvSpPr/>
          <p:nvPr/>
        </p:nvSpPr>
        <p:spPr>
          <a:xfrm>
            <a:off x="9030879" y="4157221"/>
            <a:ext cx="4044098" cy="2978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96C38F23-7502-2C81-88CC-D121E4A4CD24}"/>
              </a:ext>
            </a:extLst>
          </p:cNvPr>
          <p:cNvSpPr/>
          <p:nvPr/>
        </p:nvSpPr>
        <p:spPr>
          <a:xfrm flipH="1">
            <a:off x="-848412" y="1563328"/>
            <a:ext cx="13159818" cy="5294671"/>
          </a:xfrm>
          <a:prstGeom prst="parallelogram">
            <a:avLst>
              <a:gd name="adj" fmla="val 28059"/>
            </a:avLst>
          </a:prstGeom>
          <a:solidFill>
            <a:srgbClr val="E9FB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E1B7D9-59AD-D01A-D6B5-CD780372B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36AD7-C8D1-E343-B5F5-ED5C6A010DED}"/>
              </a:ext>
            </a:extLst>
          </p:cNvPr>
          <p:cNvSpPr txBox="1"/>
          <p:nvPr/>
        </p:nvSpPr>
        <p:spPr>
          <a:xfrm>
            <a:off x="897494" y="1664822"/>
            <a:ext cx="11157127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800"/>
              </a:spcAft>
              <a:buClr>
                <a:srgbClr val="00407B"/>
              </a:buClr>
              <a:buFont typeface="Lexend Deca" pitchFamily="2" charset="0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Lexend Deca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Very cautious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“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We’d rather avoid AI for now. The risks feel too high”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Clr>
                <a:srgbClr val="00407B"/>
              </a:buClr>
              <a:buFont typeface="Lexend Deca" pitchFamily="2" charset="0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Lexend Deca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Cautious</a:t>
            </a:r>
            <a:r>
              <a:rPr lang="en-GB" b="1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b="1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“We’re aware of AI but not comfortable using it yet.”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Clr>
                <a:srgbClr val="00407B"/>
              </a:buClr>
              <a:buFont typeface="Lexend Deca" pitchFamily="2" charset="0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Lexend Deca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Beginning to explore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“We’re open to learning more but would move carefully.”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Clr>
                <a:srgbClr val="00407B"/>
              </a:buClr>
              <a:buFont typeface="Lexend Deca" pitchFamily="2" charset="0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Lexend Deca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Curious but unsure </a:t>
            </a:r>
            <a:r>
              <a:rPr lang="en-US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>
                <a:solidFill>
                  <a:srgbClr val="000000"/>
                </a:solidFill>
                <a:effectLst/>
                <a:latin typeface="Lexend Deca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“We’re hearing more about AI but still have lots of questions.”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Clr>
                <a:srgbClr val="00407B"/>
              </a:buClr>
              <a:buFont typeface="Lexend Deca" pitchFamily="2" charset="0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Lexend Deca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Finding a balance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“We can see both the risks and benefits. We’re starting to explore limited uses.”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Clr>
                <a:srgbClr val="00407B"/>
              </a:buClr>
              <a:buFont typeface="Lexend Deca" pitchFamily="2" charset="0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Lexend Deca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Growing confidence</a:t>
            </a:r>
            <a:r>
              <a:rPr lang="en-GB" b="1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b="1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“We’re becoming more comfortable and seeing where AI might help.”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Clr>
                <a:srgbClr val="00407B"/>
              </a:buClr>
              <a:buFont typeface="Lexend Deca" pitchFamily="2" charset="0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Lexend Deca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Open and positive </a:t>
            </a:r>
            <a:r>
              <a:rPr lang="en-US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b="1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“We’re happy for AI to be used in sensible, well-managed ways.”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Clr>
                <a:srgbClr val="00407B"/>
              </a:buClr>
              <a:buFont typeface="Lexend Deca" pitchFamily="2" charset="0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Lexend Deca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Confident</a:t>
            </a:r>
            <a:r>
              <a:rPr lang="en-GB" b="1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b="1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“We’re actively exploring how AI can support our school or trust.”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Clr>
                <a:srgbClr val="00407B"/>
              </a:buClr>
              <a:buFont typeface="Lexend Deca" pitchFamily="2" charset="0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Lexend Deca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Very confident</a:t>
            </a:r>
            <a:r>
              <a:rPr lang="en-GB" b="1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“We’re using AI in a range of ways and seeing clear benefits.”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Clr>
                <a:srgbClr val="00407B"/>
              </a:buClr>
              <a:buFont typeface="Lexend Deca" pitchFamily="2" charset="0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Lexend Deca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Embracing opportunities</a:t>
            </a:r>
            <a:r>
              <a:rPr lang="en-GB" b="1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“We’re confident using AI and keen to make the most of its potential.”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ED1F4-A1D3-E917-AE30-404BB04E59E8}"/>
              </a:ext>
            </a:extLst>
          </p:cNvPr>
          <p:cNvSpPr txBox="1"/>
          <p:nvPr/>
        </p:nvSpPr>
        <p:spPr>
          <a:xfrm>
            <a:off x="407987" y="1018674"/>
            <a:ext cx="950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xend Deca Light" pitchFamily="2" charset="0"/>
              </a:rPr>
              <a:t>Where would you currently place the school/trust on the following scale:</a:t>
            </a:r>
            <a:endParaRPr lang="en-GB" dirty="0">
              <a:latin typeface="Lexend Deca Light" pitchFamily="2" charset="0"/>
            </a:endParaRPr>
          </a:p>
        </p:txBody>
      </p:sp>
      <p:cxnSp>
        <p:nvCxnSpPr>
          <p:cNvPr id="9" name="Straight Arrow Connector 8" descr="P77#y1">
            <a:extLst>
              <a:ext uri="{FF2B5EF4-FFF2-40B4-BE49-F238E27FC236}">
                <a16:creationId xmlns:a16="http://schemas.microsoft.com/office/drawing/2014/main" id="{E400458F-04FF-591C-E72D-ED2DE279C253}"/>
              </a:ext>
            </a:extLst>
          </p:cNvPr>
          <p:cNvCxnSpPr>
            <a:cxnSpLocks/>
          </p:cNvCxnSpPr>
          <p:nvPr/>
        </p:nvCxnSpPr>
        <p:spPr>
          <a:xfrm>
            <a:off x="619125" y="1695753"/>
            <a:ext cx="0" cy="4646053"/>
          </a:xfrm>
          <a:prstGeom prst="straightConnector1">
            <a:avLst/>
          </a:prstGeom>
          <a:ln w="57150">
            <a:gradFill flip="none" rotWithShape="1">
              <a:gsLst>
                <a:gs pos="0">
                  <a:srgbClr val="FF9900">
                    <a:lumMod val="98000"/>
                  </a:srgbClr>
                </a:gs>
                <a:gs pos="100000">
                  <a:srgbClr val="008E72"/>
                </a:gs>
              </a:gsLst>
              <a:path path="circle">
                <a:fillToRect r="100000" b="100000"/>
              </a:path>
              <a:tileRect l="-100000" t="-100000"/>
            </a:gra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22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0B0E6-A8AF-FC1C-48C0-DA54A62F1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Developing an AI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2249B-13E0-204C-1E01-BB221A4A5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18674"/>
            <a:ext cx="10979961" cy="506493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There are exciting opportunities to innovate, test and learn about new AI technologies.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To ensure safe, ethical and legal use, schools need to set out clear parameters and expectations in a policy. This could be standalone and/or feature across existing policies.</a:t>
            </a:r>
            <a:endParaRPr lang="en-GB" sz="1800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D181A9-00B6-4514-B5E2-DF7A42CCF077}"/>
              </a:ext>
            </a:extLst>
          </p:cNvPr>
          <p:cNvSpPr/>
          <p:nvPr/>
        </p:nvSpPr>
        <p:spPr>
          <a:xfrm>
            <a:off x="1059886" y="2248309"/>
            <a:ext cx="8762538" cy="3150107"/>
          </a:xfrm>
          <a:prstGeom prst="roundRect">
            <a:avLst>
              <a:gd name="adj" fmla="val 336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108000" bIns="72000" rtlCol="0" anchor="t"/>
          <a:lstStyle/>
          <a:p>
            <a:pPr>
              <a:spcAft>
                <a:spcPts val="1000"/>
              </a:spcAft>
            </a:pPr>
            <a:r>
              <a:rPr lang="en-GB" sz="2000" b="1" dirty="0">
                <a:solidFill>
                  <a:schemeClr val="tx1"/>
                </a:solidFill>
              </a:rPr>
              <a:t>Key questions to get started:</a:t>
            </a:r>
            <a:endParaRPr lang="en-US" sz="160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1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dirty="0"/>
              <a:t>What are the specific goals we want AI to support (such as addressing learning gaps, reducing workload, providing personalised learning support)?</a:t>
            </a:r>
          </a:p>
          <a:p>
            <a:pPr marL="342900" lvl="0" indent="-342900">
              <a:spcAft>
                <a:spcPts val="1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dirty="0"/>
              <a:t>What are examples of AI use that might support our goals?</a:t>
            </a:r>
            <a:endParaRPr lang="en-GB" dirty="0"/>
          </a:p>
          <a:p>
            <a:pPr marL="342900" lvl="0" indent="-342900">
              <a:spcAft>
                <a:spcPts val="1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dirty="0"/>
              <a:t>What are examples of AI use that are not appropriate for our school?</a:t>
            </a:r>
          </a:p>
          <a:p>
            <a:pPr marL="342900" lvl="0" indent="-342900">
              <a:spcAft>
                <a:spcPts val="1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dirty="0"/>
              <a:t>How do the potential use cases fit with our culture and values?</a:t>
            </a:r>
          </a:p>
          <a:p>
            <a:pPr marL="342900" lvl="0" indent="-342900">
              <a:spcAft>
                <a:spcPts val="10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dirty="0"/>
              <a:t>Do we know how is AI already being used and what impact it is having?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1F01-E396-3221-7441-D666B855C7C8}"/>
              </a:ext>
            </a:extLst>
          </p:cNvPr>
          <p:cNvSpPr txBox="1"/>
          <p:nvPr/>
        </p:nvSpPr>
        <p:spPr>
          <a:xfrm>
            <a:off x="969936" y="5647759"/>
            <a:ext cx="8942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0000"/>
                </a:solidFill>
                <a:effectLst/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Use our policy builder</a:t>
            </a:r>
            <a:r>
              <a:rPr lang="en-US" dirty="0">
                <a:solidFill>
                  <a:srgbClr val="000000"/>
                </a:solidFill>
                <a:latin typeface="Lexend Deca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Lexend Deca Light" pitchFamily="2" charset="0"/>
              </a:rPr>
              <a:t>to help make decisions about how AI can be used safely, ethically and effectively. Most importantly, ensure that your policy decisions are driven by clear goals, rather than the technology itself. </a:t>
            </a:r>
            <a:endParaRPr lang="en-GB" sz="1800" dirty="0">
              <a:solidFill>
                <a:srgbClr val="000000"/>
              </a:solidFill>
              <a:effectLst/>
              <a:latin typeface="Lexend Deca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16FAB4F-1415-922D-F142-C0058219718D}"/>
              </a:ext>
            </a:extLst>
          </p:cNvPr>
          <p:cNvSpPr/>
          <p:nvPr/>
        </p:nvSpPr>
        <p:spPr>
          <a:xfrm>
            <a:off x="-185767" y="5647759"/>
            <a:ext cx="1155703" cy="825092"/>
          </a:xfrm>
          <a:prstGeom prst="rightArrow">
            <a:avLst>
              <a:gd name="adj1" fmla="val 45233"/>
              <a:gd name="adj2" fmla="val 5238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63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197191A-B875-B1D3-285D-3E5669677AB2}"/>
              </a:ext>
            </a:extLst>
          </p:cNvPr>
          <p:cNvSpPr/>
          <p:nvPr/>
        </p:nvSpPr>
        <p:spPr>
          <a:xfrm flipH="1">
            <a:off x="-533268" y="1665005"/>
            <a:ext cx="11781238" cy="4692559"/>
          </a:xfrm>
          <a:prstGeom prst="parallelogram">
            <a:avLst>
              <a:gd name="adj" fmla="val 31128"/>
            </a:avLst>
          </a:prstGeom>
          <a:solidFill>
            <a:srgbClr val="FFEFF5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6C6A35-1A43-C914-36BA-11E3FA8A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Selecting AI tools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FA4FBE-2BB6-66A5-B7DE-B880CFBEA8B4}"/>
              </a:ext>
            </a:extLst>
          </p:cNvPr>
          <p:cNvSpPr txBox="1"/>
          <p:nvPr/>
        </p:nvSpPr>
        <p:spPr>
          <a:xfrm>
            <a:off x="292510" y="908871"/>
            <a:ext cx="9168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Lexend Deca Light" pitchFamily="2" charset="0"/>
              </a:rPr>
              <a:t>Once you’ve developed a clear vision and goals for AI use, you can explore which tools are useful and appropriate for your specific context.</a:t>
            </a:r>
            <a:endParaRPr lang="en-GB" dirty="0">
              <a:latin typeface="Lexend Deca Ligh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8F802-C655-7408-E866-43277A4AD174}"/>
              </a:ext>
            </a:extLst>
          </p:cNvPr>
          <p:cNvSpPr txBox="1"/>
          <p:nvPr/>
        </p:nvSpPr>
        <p:spPr>
          <a:xfrm>
            <a:off x="885038" y="1763325"/>
            <a:ext cx="9521072" cy="442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b="1" dirty="0">
                <a:solidFill>
                  <a:schemeClr val="tx1"/>
                </a:solidFill>
              </a:rPr>
              <a:t>Key questions for boards to ask:</a:t>
            </a:r>
            <a:endParaRPr lang="en-US" sz="1600" dirty="0">
              <a:solidFill>
                <a:schemeClr val="tx1"/>
              </a:solidFill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latin typeface="Lexend Deca Light" pitchFamily="2" charset="0"/>
              </a:rPr>
              <a:t>Can we </a:t>
            </a:r>
            <a:r>
              <a:rPr lang="en-US" dirty="0">
                <a:latin typeface="Lexend Deca SemiBold" pitchFamily="2" charset="0"/>
              </a:rPr>
              <a:t>use what we already have</a:t>
            </a:r>
            <a:r>
              <a:rPr lang="en-US" dirty="0">
                <a:latin typeface="Lexend Deca Light" pitchFamily="2" charset="0"/>
              </a:rPr>
              <a:t>? (i.e. AI agents within existing technology suites) </a:t>
            </a:r>
            <a:r>
              <a:rPr lang="en-GB" dirty="0">
                <a:latin typeface="Lexend Deca Light" pitchFamily="2" charset="0"/>
              </a:rPr>
              <a:t>– also consider whether you’re making best use of non-AI technologies to achieve your goals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latin typeface="Lexend Deca Light" pitchFamily="2" charset="0"/>
              </a:rPr>
              <a:t>Do the selected tools provide </a:t>
            </a:r>
            <a:r>
              <a:rPr lang="en-US" dirty="0">
                <a:latin typeface="Lexend Deca SemiBold" pitchFamily="2" charset="0"/>
              </a:rPr>
              <a:t>controls</a:t>
            </a:r>
            <a:r>
              <a:rPr lang="en-US" dirty="0">
                <a:latin typeface="Lexend Deca Light" pitchFamily="2" charset="0"/>
              </a:rPr>
              <a:t> for leaders to monitor and manage safe use?</a:t>
            </a:r>
            <a:endParaRPr lang="en-GB" dirty="0">
              <a:latin typeface="Lexend Deca Light" pitchFamily="2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GB" dirty="0">
                <a:latin typeface="Lexend Deca Light" pitchFamily="2" charset="0"/>
              </a:rPr>
              <a:t>Is there </a:t>
            </a:r>
            <a:r>
              <a:rPr lang="en-US" dirty="0">
                <a:latin typeface="Lexend Deca SemiBold" pitchFamily="2" charset="0"/>
              </a:rPr>
              <a:t>evidence</a:t>
            </a:r>
            <a:r>
              <a:rPr lang="en-GB" dirty="0">
                <a:latin typeface="Lexend Deca Light" pitchFamily="2" charset="0"/>
              </a:rPr>
              <a:t> that the tool has been effective in other educational settings?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latin typeface="Lexend Deca Light" pitchFamily="2" charset="0"/>
              </a:rPr>
              <a:t>What</a:t>
            </a:r>
            <a:r>
              <a:rPr lang="en-US" dirty="0">
                <a:latin typeface="Lexend Deca SemiBold" pitchFamily="2" charset="0"/>
              </a:rPr>
              <a:t> support </a:t>
            </a:r>
            <a:r>
              <a:rPr lang="en-US" dirty="0">
                <a:latin typeface="Lexend Deca Light" pitchFamily="2" charset="0"/>
              </a:rPr>
              <a:t>will staff and pupils need to use this tool safely, critically and effectively?</a:t>
            </a:r>
            <a:endParaRPr lang="en-GB" dirty="0">
              <a:latin typeface="Lexend Deca Light" pitchFamily="2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latin typeface="Lexend Deca Light" pitchFamily="2" charset="0"/>
              </a:rPr>
              <a:t>What are the </a:t>
            </a:r>
            <a:r>
              <a:rPr lang="en-US" dirty="0">
                <a:latin typeface="Lexend Deca SemiBold" pitchFamily="2" charset="0"/>
              </a:rPr>
              <a:t>age restrictions</a:t>
            </a:r>
            <a:r>
              <a:rPr lang="en-US" dirty="0">
                <a:latin typeface="Lexend Deca Light" pitchFamily="2" charset="0"/>
              </a:rPr>
              <a:t> for the chosen tool(s)? – Is parental consent needed?</a:t>
            </a:r>
            <a:endParaRPr lang="en-GB" dirty="0">
              <a:latin typeface="Lexend Deca Light" pitchFamily="2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latin typeface="Lexend Deca Light" pitchFamily="2" charset="0"/>
              </a:rPr>
              <a:t>Is the </a:t>
            </a:r>
            <a:r>
              <a:rPr lang="en-US" dirty="0">
                <a:latin typeface="Lexend Deca SemiBold" pitchFamily="2" charset="0"/>
              </a:rPr>
              <a:t>expenditure</a:t>
            </a:r>
            <a:r>
              <a:rPr lang="en-US" dirty="0">
                <a:latin typeface="Lexend Deca Light" pitchFamily="2" charset="0"/>
              </a:rPr>
              <a:t> sustainable in the long term? (both one-off and ongoing costs) </a:t>
            </a:r>
            <a:endParaRPr lang="en-GB" dirty="0">
              <a:latin typeface="Lexend Deca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308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0652-114E-097E-B64B-8B0F24EB7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and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44E8D-AFB6-CE33-9E2E-F01C88017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18674"/>
            <a:ext cx="10755732" cy="69761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Piloting AI tools can help to test new ideas, gather feedback and shape discussions.</a:t>
            </a:r>
            <a:endParaRPr lang="en-GB" sz="2000" dirty="0"/>
          </a:p>
          <a:p>
            <a:pPr marL="0" indent="0">
              <a:lnSpc>
                <a:spcPct val="100000"/>
              </a:lnSpc>
              <a:buNone/>
            </a:pPr>
            <a:endParaRPr lang="en-GB" sz="2000" b="1" dirty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0E08933-1E39-4BC1-1EC6-9B98ABC23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128896"/>
              </p:ext>
            </p:extLst>
          </p:nvPr>
        </p:nvGraphicFramePr>
        <p:xfrm>
          <a:off x="407987" y="1862369"/>
          <a:ext cx="11085674" cy="4062792"/>
        </p:xfrm>
        <a:graphic>
          <a:graphicData uri="http://schemas.openxmlformats.org/drawingml/2006/table">
            <a:tbl>
              <a:tblPr firstRow="1" firstCol="1" bandRow="1"/>
              <a:tblGrid>
                <a:gridCol w="437587">
                  <a:extLst>
                    <a:ext uri="{9D8B030D-6E8A-4147-A177-3AD203B41FA5}">
                      <a16:colId xmlns:a16="http://schemas.microsoft.com/office/drawing/2014/main" val="96965179"/>
                    </a:ext>
                  </a:extLst>
                </a:gridCol>
                <a:gridCol w="10648087">
                  <a:extLst>
                    <a:ext uri="{9D8B030D-6E8A-4147-A177-3AD203B41FA5}">
                      <a16:colId xmlns:a16="http://schemas.microsoft.com/office/drawing/2014/main" val="7288532"/>
                    </a:ext>
                  </a:extLst>
                </a:gridCol>
              </a:tblGrid>
              <a:tr h="6617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40D1BB"/>
                          </a:solidFill>
                          <a:effectLst/>
                          <a:latin typeface="Lexend Deca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GB" sz="1800" b="0" dirty="0">
                          <a:solidFill>
                            <a:srgbClr val="000000"/>
                          </a:solidFill>
                          <a:effectLst/>
                          <a:latin typeface="Lexend Deca SemiBold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Start with calculated risks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Lexend Deca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Small, manageable projects that allow staff the space and time to experiment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Lexend Deca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757690"/>
                  </a:ext>
                </a:extLst>
              </a:tr>
              <a:tr h="6353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rgbClr val="40D1BB"/>
                          </a:solidFill>
                          <a:effectLst/>
                          <a:latin typeface="Lexend Deca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GB" sz="1800" b="0" kern="1200" dirty="0">
                          <a:solidFill>
                            <a:srgbClr val="000000"/>
                          </a:solidFill>
                          <a:effectLst/>
                          <a:latin typeface="Lexend Deca SemiBold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 a "pre-mortem"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Lexend Deca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 as if a pilot has already failed. Work backwards and talk about the reasons why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Lexend Deca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820937"/>
                  </a:ext>
                </a:extLst>
              </a:tr>
              <a:tr h="661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rgbClr val="40D1BB"/>
                          </a:solidFill>
                          <a:effectLst/>
                          <a:latin typeface="Lexend Deca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GB" sz="1800" b="0" kern="1200" dirty="0">
                          <a:solidFill>
                            <a:srgbClr val="000000"/>
                          </a:solidFill>
                          <a:effectLst/>
                          <a:latin typeface="Lexend Deca SemiBold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Complete essential training first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Lexend Deca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Pilots should only begin once staff have received foundational training on AI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Lexend Deca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743609"/>
                  </a:ext>
                </a:extLst>
              </a:tr>
              <a:tr h="661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rgbClr val="40D1BB"/>
                          </a:solidFill>
                          <a:effectLst/>
                          <a:latin typeface="Lexend Deca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GB" sz="1800" b="0" kern="1200" dirty="0">
                          <a:solidFill>
                            <a:srgbClr val="000000"/>
                          </a:solidFill>
                          <a:effectLst/>
                          <a:latin typeface="Lexend Deca SemiBold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Maintain human oversight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Lexend Deca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Ensure the "human in the loop" principle is central, where human experts check all AI outputs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Lexend Deca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585576"/>
                  </a:ext>
                </a:extLst>
              </a:tr>
              <a:tr h="661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rgbClr val="40D1BB"/>
                          </a:solidFill>
                          <a:effectLst/>
                          <a:latin typeface="Lexend Deca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GB" sz="1800" b="0" kern="1200" dirty="0">
                          <a:solidFill>
                            <a:srgbClr val="000000"/>
                          </a:solidFill>
                          <a:effectLst/>
                          <a:latin typeface="Lexend Deca SemiBold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 for ongoing evaluation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Lexend Deca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Evaluate pilots through direct feedback from staff and pupils, e.g. low-stakes quizzes or termly surveys.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Lexend Deca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5398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59E2506B-D40F-972E-9979-42FA046B8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40" y="1444114"/>
            <a:ext cx="2199641" cy="69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5392" rIns="91440" bIns="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exend Deca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pilot checklist: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4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100A71F-19DA-6869-8C2A-936087EC4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11311289" y="1060067"/>
            <a:ext cx="505058" cy="546975"/>
            <a:chOff x="10112618" y="4031737"/>
            <a:chExt cx="761117" cy="824288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B5A315BC-E262-5F18-138E-BF063E373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4173" y="4031737"/>
              <a:ext cx="439562" cy="430028"/>
            </a:xfrm>
            <a:prstGeom prst="rtTriangle">
              <a:avLst/>
            </a:prstGeom>
            <a:solidFill>
              <a:srgbClr val="40D1BB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861ECDDA-9D8C-E93C-6BF3-7E17A35DF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112618" y="4226863"/>
              <a:ext cx="643111" cy="629162"/>
            </a:xfrm>
            <a:prstGeom prst="rtTriangle">
              <a:avLst/>
            </a:prstGeom>
            <a:solidFill>
              <a:srgbClr val="FF77A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Pie 18">
            <a:extLst>
              <a:ext uri="{FF2B5EF4-FFF2-40B4-BE49-F238E27FC236}">
                <a16:creationId xmlns:a16="http://schemas.microsoft.com/office/drawing/2014/main" id="{C68B14C0-7503-7A05-5569-8BEDE96D2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7612280" y="3086686"/>
            <a:ext cx="7616414" cy="7616414"/>
          </a:xfrm>
          <a:prstGeom prst="pie">
            <a:avLst>
              <a:gd name="adj1" fmla="val 0"/>
              <a:gd name="adj2" fmla="val 10800002"/>
            </a:avLst>
          </a:prstGeom>
          <a:solidFill>
            <a:srgbClr val="845E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9BD7D9-879A-7A8C-DE24-F79AC8187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06236" y="1912857"/>
            <a:ext cx="2358249" cy="246078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ABDF5FF8-233B-8B6E-5CF7-B87697D89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90790">
            <a:off x="7753052" y="6448354"/>
            <a:ext cx="796469" cy="779194"/>
          </a:xfrm>
          <a:prstGeom prst="rtTriangle">
            <a:avLst/>
          </a:prstGeom>
          <a:solidFill>
            <a:srgbClr val="40D1B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F8829F9-3EB0-9089-4FD4-09972FC2D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7136367" y="1611946"/>
            <a:ext cx="5553776" cy="5433312"/>
          </a:xfrm>
          <a:prstGeom prst="rtTriangl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12" name="Picture 11" descr="A person in a suit&#10;&#10;AI-generated content may be incorrect.">
            <a:extLst>
              <a:ext uri="{FF2B5EF4-FFF2-40B4-BE49-F238E27FC236}">
                <a16:creationId xmlns:a16="http://schemas.microsoft.com/office/drawing/2014/main" id="{D5516C13-A022-F0F8-5345-8D6AB97AF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513" y="2140815"/>
            <a:ext cx="4733958" cy="5173687"/>
          </a:xfrm>
          <a:prstGeom prst="rect">
            <a:avLst/>
          </a:prstGeom>
        </p:spPr>
      </p:pic>
      <p:pic>
        <p:nvPicPr>
          <p:cNvPr id="23" name="Picture 22" descr="A black and white logo&#10;&#10;AI-generated content may be incorrect.">
            <a:extLst>
              <a:ext uri="{FF2B5EF4-FFF2-40B4-BE49-F238E27FC236}">
                <a16:creationId xmlns:a16="http://schemas.microsoft.com/office/drawing/2014/main" id="{B378AC73-56DE-2FC4-707D-30D8DEE76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09" y="5878292"/>
            <a:ext cx="3307548" cy="959659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9C90DBD7-E5F9-4ACE-16C7-1A7B03017EB8}"/>
              </a:ext>
            </a:extLst>
          </p:cNvPr>
          <p:cNvSpPr txBox="1">
            <a:spLocks/>
          </p:cNvSpPr>
          <p:nvPr/>
        </p:nvSpPr>
        <p:spPr>
          <a:xfrm>
            <a:off x="439621" y="403897"/>
            <a:ext cx="7201680" cy="9759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New Kansas SemiBold" pitchFamily="2" charset="77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</a:rPr>
              <a:t>Understanding </a:t>
            </a:r>
            <a:r>
              <a:rPr lang="en-US" dirty="0">
                <a:solidFill>
                  <a:prstClr val="white"/>
                </a:solidFill>
              </a:rPr>
              <a:t>AI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 Kansas SemiBold" pitchFamily="2" charset="77"/>
                <a:ea typeface="+mj-ea"/>
                <a:cs typeface="Calibri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 Kansas SemiBold" pitchFamily="2" charset="77"/>
                <a:ea typeface="+mj-ea"/>
                <a:cs typeface="Calibri"/>
              </a:rPr>
              <a:t>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 Kansas SemiBold" pitchFamily="2" charset="77"/>
              <a:ea typeface="+mj-ea"/>
              <a:cs typeface="+mj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4F673A-2465-637D-9053-DC0EED86777D}"/>
              </a:ext>
            </a:extLst>
          </p:cNvPr>
          <p:cNvGrpSpPr/>
          <p:nvPr/>
        </p:nvGrpSpPr>
        <p:grpSpPr>
          <a:xfrm>
            <a:off x="427160" y="2498689"/>
            <a:ext cx="6547522" cy="1596198"/>
            <a:chOff x="442736" y="2458614"/>
            <a:chExt cx="7406260" cy="1490628"/>
          </a:xfrm>
        </p:grpSpPr>
        <p:sp>
          <p:nvSpPr>
            <p:cNvPr id="24" name="Rounded Rectangle 6">
              <a:extLst>
                <a:ext uri="{FF2B5EF4-FFF2-40B4-BE49-F238E27FC236}">
                  <a16:creationId xmlns:a16="http://schemas.microsoft.com/office/drawing/2014/main" id="{9061DDD5-78DD-0F6F-99B1-0C29C061B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42736" y="2458614"/>
              <a:ext cx="7406260" cy="1490628"/>
            </a:xfrm>
            <a:prstGeom prst="roundRect">
              <a:avLst/>
            </a:prstGeom>
            <a:solidFill>
              <a:srgbClr val="E7FE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392B07-F400-9548-4EEB-DBE826ADF4B4}"/>
                </a:ext>
              </a:extLst>
            </p:cNvPr>
            <p:cNvSpPr txBox="1"/>
            <p:nvPr/>
          </p:nvSpPr>
          <p:spPr>
            <a:xfrm>
              <a:off x="537508" y="2627594"/>
              <a:ext cx="6318494" cy="863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40D1BB"/>
                </a:buClr>
                <a:buSzPct val="130000"/>
                <a:buFontTx/>
                <a:buNone/>
                <a:tabLst/>
                <a:defRPr/>
              </a:pPr>
              <a:r>
                <a:rPr lang="en-US" sz="2400" b="1" kern="100" dirty="0">
                  <a:solidFill>
                    <a:srgbClr val="00407B"/>
                  </a:solidFill>
                  <a:latin typeface="New Kansas SemiBold" pitchFamily="2" charset="77"/>
                  <a:ea typeface="Calibri" panose="020F0502020204030204" pitchFamily="34" charset="0"/>
                  <a:cs typeface="Times New Roman" panose="02020603050405020304" pitchFamily="18" charset="0"/>
                </a:rPr>
                <a:t>Governing AI in Schools and Trusts: responsibilities, risks and opportunities</a:t>
              </a:r>
              <a:endParaRPr kumimoji="0" lang="en-GB" sz="2400" b="1" i="0" u="none" strike="noStrike" kern="100" cap="none" spc="0" normalizeH="0" baseline="0" noProof="0" dirty="0">
                <a:ln>
                  <a:noFill/>
                </a:ln>
                <a:solidFill>
                  <a:srgbClr val="00407B"/>
                </a:solidFill>
                <a:effectLst/>
                <a:uLnTx/>
                <a:uFillTx/>
                <a:latin typeface="New Kansas SemiBold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236A2ED-12AA-4ED8-0410-416F4348E5E5}"/>
              </a:ext>
            </a:extLst>
          </p:cNvPr>
          <p:cNvGrpSpPr/>
          <p:nvPr/>
        </p:nvGrpSpPr>
        <p:grpSpPr>
          <a:xfrm>
            <a:off x="390096" y="4252204"/>
            <a:ext cx="6547522" cy="1490628"/>
            <a:chOff x="442733" y="3789769"/>
            <a:chExt cx="7406259" cy="919921"/>
          </a:xfrm>
        </p:grpSpPr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id="{B8A8C254-F3F2-C0D1-67CF-DCB3F6B05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42733" y="3789769"/>
              <a:ext cx="7406259" cy="919921"/>
            </a:xfrm>
            <a:prstGeom prst="roundRect">
              <a:avLst/>
            </a:prstGeom>
            <a:solidFill>
              <a:srgbClr val="E7FE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B15CEA-9146-F2C0-4C2E-DA12840A8C80}"/>
                </a:ext>
              </a:extLst>
            </p:cNvPr>
            <p:cNvSpPr txBox="1"/>
            <p:nvPr/>
          </p:nvSpPr>
          <p:spPr>
            <a:xfrm>
              <a:off x="537503" y="4057848"/>
              <a:ext cx="5682154" cy="2889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40D1BB"/>
                </a:buClr>
                <a:buSzPct val="130000"/>
                <a:buFontTx/>
                <a:buNone/>
                <a:tabLst/>
                <a:defRPr/>
              </a:pPr>
              <a:r>
                <a:rPr lang="en-GB" sz="2400" b="1" kern="100" dirty="0">
                  <a:solidFill>
                    <a:srgbClr val="00407B"/>
                  </a:solidFill>
                  <a:latin typeface="New Kansas SemiBold" pitchFamily="2" charset="77"/>
                  <a:ea typeface="Calibri" panose="020F0502020204030204" pitchFamily="34" charset="0"/>
                  <a:cs typeface="Times New Roman" panose="02020603050405020304" pitchFamily="18" charset="0"/>
                </a:rPr>
                <a:t>Using AI for Governance </a:t>
              </a:r>
              <a:endParaRPr kumimoji="0" lang="en-GB" sz="2400" b="1" i="0" u="none" strike="noStrike" kern="100" cap="none" spc="0" normalizeH="0" baseline="0" noProof="0" dirty="0">
                <a:ln>
                  <a:noFill/>
                </a:ln>
                <a:solidFill>
                  <a:srgbClr val="00407B"/>
                </a:solidFill>
                <a:effectLst/>
                <a:uLnTx/>
                <a:uFillTx/>
                <a:latin typeface="New Kansas SemiBold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C74831C-0A37-517A-1421-14FB6E6E1E23}"/>
              </a:ext>
            </a:extLst>
          </p:cNvPr>
          <p:cNvSpPr txBox="1"/>
          <p:nvPr/>
        </p:nvSpPr>
        <p:spPr>
          <a:xfrm>
            <a:off x="7670322" y="342483"/>
            <a:ext cx="236186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 Kansas SemiBold" pitchFamily="2" charset="77"/>
                <a:ea typeface="+mn-ea"/>
                <a:cs typeface="+mn-cs"/>
              </a:rPr>
              <a:t>“This has been one of the most useful training sessions I have taken part in for some time and the resources are very good too. </a:t>
            </a:r>
            <a:r>
              <a:rPr lang="en-GB" b="1" dirty="0">
                <a:solidFill>
                  <a:prstClr val="white"/>
                </a:solidFill>
                <a:latin typeface="New Kansas SemiBold" pitchFamily="2" charset="77"/>
              </a:rPr>
              <a:t>Lots to go away with to action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 Kansas SemiBold" pitchFamily="2" charset="77"/>
                <a:ea typeface="+mn-ea"/>
                <a:cs typeface="+mn-cs"/>
              </a:rPr>
              <a:t>“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 Kansas SemiBold" pitchFamily="2" charset="77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"/>
                <a:ea typeface="+mn-ea"/>
                <a:cs typeface="+mn-cs"/>
              </a:rPr>
              <a:t>Participant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8293A2-1DF3-6E80-ED53-FB6F91D3BBB5}"/>
              </a:ext>
            </a:extLst>
          </p:cNvPr>
          <p:cNvGrpSpPr/>
          <p:nvPr/>
        </p:nvGrpSpPr>
        <p:grpSpPr>
          <a:xfrm>
            <a:off x="7257678" y="5195696"/>
            <a:ext cx="1286669" cy="1332653"/>
            <a:chOff x="9720634" y="4453151"/>
            <a:chExt cx="1286669" cy="133265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ADF3B7C-E600-E450-FB8D-22D0352C2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730180" y="4453151"/>
              <a:ext cx="1277123" cy="1332653"/>
            </a:xfrm>
            <a:prstGeom prst="ellipse">
              <a:avLst/>
            </a:prstGeom>
            <a:solidFill>
              <a:srgbClr val="FF70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A7A053-2741-328D-5E93-BE18924ACF12}"/>
                </a:ext>
              </a:extLst>
            </p:cNvPr>
            <p:cNvSpPr txBox="1"/>
            <p:nvPr/>
          </p:nvSpPr>
          <p:spPr>
            <a:xfrm>
              <a:off x="9720634" y="4842970"/>
              <a:ext cx="1286669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exend Deca" pitchFamily="2" charset="77"/>
                  <a:ea typeface="+mn-ea"/>
                  <a:cs typeface="+mn-cs"/>
                </a:rPr>
                <a:t>CONVENIENT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exend Deca" pitchFamily="2" charset="77"/>
                  <a:ea typeface="+mn-ea"/>
                  <a:cs typeface="+mn-cs"/>
                </a:rPr>
                <a:t>VIRTUAL </a:t>
              </a:r>
              <a:r>
                <a:rPr lang="en-GB" sz="1100" b="1" dirty="0">
                  <a:solidFill>
                    <a:prstClr val="white"/>
                  </a:solidFill>
                  <a:latin typeface="Lexend Deca" pitchFamily="2" charset="77"/>
                </a:rPr>
                <a:t>COURSES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" pitchFamily="2" charset="77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A844BCF-895A-56E8-2193-E82F85E81E48}"/>
              </a:ext>
            </a:extLst>
          </p:cNvPr>
          <p:cNvSpPr txBox="1"/>
          <p:nvPr/>
        </p:nvSpPr>
        <p:spPr>
          <a:xfrm>
            <a:off x="427160" y="1014476"/>
            <a:ext cx="6829720" cy="4395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Lexend Deca" pitchFamily="2" charset="77"/>
              </a:rPr>
              <a:t>Focused training to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" pitchFamily="2" charset="77"/>
                <a:ea typeface="+mn-ea"/>
                <a:cs typeface="+mn-cs"/>
              </a:rPr>
              <a:t> build your board’s understanding of how to approach the governance of </a:t>
            </a:r>
            <a:r>
              <a:rPr lang="en-US" dirty="0">
                <a:solidFill>
                  <a:prstClr val="white"/>
                </a:solidFill>
                <a:latin typeface="Lexend Deca" pitchFamily="2" charset="77"/>
              </a:rPr>
              <a:t>AI and how to use it for governance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" pitchFamily="2" charset="77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Deca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SemiBold" pitchFamily="2" charset="0"/>
              </a:rPr>
              <a:t>Two short c</a:t>
            </a:r>
            <a:r>
              <a:rPr lang="en-US" dirty="0" err="1">
                <a:solidFill>
                  <a:prstClr val="white"/>
                </a:solidFill>
                <a:latin typeface="Lexend Deca SemiBold" pitchFamily="2" charset="0"/>
              </a:rPr>
              <a:t>ourses</a:t>
            </a:r>
            <a:r>
              <a:rPr lang="en-US" dirty="0">
                <a:solidFill>
                  <a:prstClr val="white"/>
                </a:solidFill>
                <a:latin typeface="Lexend Deca SemiBold" pitchFamily="2" charset="0"/>
              </a:rPr>
              <a:t>: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SemiBold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" name="Rectangle: Rounded Corners 1">
            <a:hlinkClick r:id="rId5"/>
            <a:extLst>
              <a:ext uri="{FF2B5EF4-FFF2-40B4-BE49-F238E27FC236}">
                <a16:creationId xmlns:a16="http://schemas.microsoft.com/office/drawing/2014/main" id="{A3DF9BFD-B6F8-9548-D496-69E4628D568B}"/>
              </a:ext>
            </a:extLst>
          </p:cNvPr>
          <p:cNvSpPr/>
          <p:nvPr/>
        </p:nvSpPr>
        <p:spPr>
          <a:xfrm>
            <a:off x="3002181" y="3574474"/>
            <a:ext cx="2137067" cy="388623"/>
          </a:xfrm>
          <a:prstGeom prst="roundRect">
            <a:avLst>
              <a:gd name="adj" fmla="val 47027"/>
            </a:avLst>
          </a:prstGeom>
          <a:solidFill>
            <a:srgbClr val="90E4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 dirty="0">
                <a:solidFill>
                  <a:schemeClr val="tx2"/>
                </a:solidFill>
                <a:latin typeface="Lexend Deca" pitchFamily="2" charset="0"/>
                <a:hlinkClick r:id="rId6"/>
              </a:rPr>
              <a:t>Book now</a:t>
            </a:r>
            <a:endParaRPr lang="en-GB" u="sng" dirty="0">
              <a:solidFill>
                <a:schemeClr val="tx2"/>
              </a:solidFill>
              <a:latin typeface="Lexend Deca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EC90B5-4A7F-85EF-0DC9-E71F78154EC5}"/>
              </a:ext>
            </a:extLst>
          </p:cNvPr>
          <p:cNvSpPr/>
          <p:nvPr/>
        </p:nvSpPr>
        <p:spPr>
          <a:xfrm>
            <a:off x="2985539" y="5196892"/>
            <a:ext cx="2137067" cy="388623"/>
          </a:xfrm>
          <a:prstGeom prst="roundRect">
            <a:avLst>
              <a:gd name="adj" fmla="val 49557"/>
            </a:avLst>
          </a:prstGeom>
          <a:solidFill>
            <a:srgbClr val="90E4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  <a:latin typeface="Lexend Deca" pitchFamily="2" charset="0"/>
              </a:rPr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26204599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NG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07B"/>
      </a:accent1>
      <a:accent2>
        <a:srgbClr val="845EC5"/>
      </a:accent2>
      <a:accent3>
        <a:srgbClr val="0088DF"/>
      </a:accent3>
      <a:accent4>
        <a:srgbClr val="008E72"/>
      </a:accent4>
      <a:accent5>
        <a:srgbClr val="FF7071"/>
      </a:accent5>
      <a:accent6>
        <a:srgbClr val="40D1BB"/>
      </a:accent6>
      <a:hlink>
        <a:srgbClr val="1E5F9F"/>
      </a:hlink>
      <a:folHlink>
        <a:srgbClr val="1E5F9F"/>
      </a:folHlink>
    </a:clrScheme>
    <a:fontScheme name="Custom NGA">
      <a:majorFont>
        <a:latin typeface="New Kansas SemiBold"/>
        <a:ea typeface=""/>
        <a:cs typeface=""/>
      </a:majorFont>
      <a:minorFont>
        <a:latin typeface="Lexend De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A template" id="{F2DDE4CA-B2E4-4054-AC47-91418A28D130}" vid="{CCBF0D87-A30F-4E6E-B68F-2A15F6949C41}"/>
    </a:ext>
  </a:extLst>
</a:theme>
</file>

<file path=ppt/theme/theme2.xml><?xml version="1.0" encoding="utf-8"?>
<a:theme xmlns:a="http://schemas.openxmlformats.org/drawingml/2006/main" name="NGA-PPT-Theme-1">
  <a:themeElements>
    <a:clrScheme name="Custom 1">
      <a:dk1>
        <a:sysClr val="windowText" lastClr="000000"/>
      </a:dk1>
      <a:lt1>
        <a:sysClr val="window" lastClr="FFFFFF"/>
      </a:lt1>
      <a:dk2>
        <a:srgbClr val="00407B"/>
      </a:dk2>
      <a:lt2>
        <a:srgbClr val="E7E6E6"/>
      </a:lt2>
      <a:accent1>
        <a:srgbClr val="0088DF"/>
      </a:accent1>
      <a:accent2>
        <a:srgbClr val="FF77A8"/>
      </a:accent2>
      <a:accent3>
        <a:srgbClr val="FF7071"/>
      </a:accent3>
      <a:accent4>
        <a:srgbClr val="FF9900"/>
      </a:accent4>
      <a:accent5>
        <a:srgbClr val="40D1BB"/>
      </a:accent5>
      <a:accent6>
        <a:srgbClr val="008E72"/>
      </a:accent6>
      <a:hlink>
        <a:srgbClr val="0563C1"/>
      </a:hlink>
      <a:folHlink>
        <a:srgbClr val="845EC5"/>
      </a:folHlink>
    </a:clrScheme>
    <a:fontScheme name="Custom NGA">
      <a:majorFont>
        <a:latin typeface="New Kansas SemiBold"/>
        <a:ea typeface=""/>
        <a:cs typeface=""/>
      </a:majorFont>
      <a:minorFont>
        <a:latin typeface="Lexend De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A-PPT-Theme-1" id="{3245FF2D-E059-437F-B1F2-A7A039B07531}" vid="{DE11A884-38F2-4F5B-9ADA-08E794B9B7D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afda70-30e8-4089-8443-ebe9741ee9b5">
      <UserInfo>
        <DisplayName>Francey Smith</DisplayName>
        <AccountId>15</AccountId>
        <AccountType/>
      </UserInfo>
      <UserInfo>
        <DisplayName>Rosemary Lovatt</DisplayName>
        <AccountId>182</AccountId>
        <AccountType/>
      </UserInfo>
      <UserInfo>
        <DisplayName>Rob Peters</DisplayName>
        <AccountId>174</AccountId>
        <AccountType/>
      </UserInfo>
      <UserInfo>
        <DisplayName>Shanice Rai</DisplayName>
        <AccountId>16</AccountId>
        <AccountType/>
      </UserInfo>
    </SharedWithUsers>
    <lcf76f155ced4ddcb4097134ff3c332f xmlns="8ba10463-5e59-4b37-996c-f42fb298e9a9">
      <Terms xmlns="http://schemas.microsoft.com/office/infopath/2007/PartnerControls"/>
    </lcf76f155ced4ddcb4097134ff3c332f>
    <TaxCatchAll xmlns="abafda70-30e8-4089-8443-ebe9741ee9b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C460EB17D79B4CB04045BE8EDFB88B" ma:contentTypeVersion="18" ma:contentTypeDescription="Create a new document." ma:contentTypeScope="" ma:versionID="60ad033de97a726fcfbcf22a2d437c3b">
  <xsd:schema xmlns:xsd="http://www.w3.org/2001/XMLSchema" xmlns:xs="http://www.w3.org/2001/XMLSchema" xmlns:p="http://schemas.microsoft.com/office/2006/metadata/properties" xmlns:ns2="8ba10463-5e59-4b37-996c-f42fb298e9a9" xmlns:ns3="abafda70-30e8-4089-8443-ebe9741ee9b5" targetNamespace="http://schemas.microsoft.com/office/2006/metadata/properties" ma:root="true" ma:fieldsID="e43688abaef3d3d281f3d01c354b639b" ns2:_="" ns3:_="">
    <xsd:import namespace="8ba10463-5e59-4b37-996c-f42fb298e9a9"/>
    <xsd:import namespace="abafda70-30e8-4089-8443-ebe9741ee9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10463-5e59-4b37-996c-f42fb298e9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c0347c1-fe06-4807-9980-f185f13d35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fda70-30e8-4089-8443-ebe9741ee9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91b669a-842b-46c4-953b-1e37f5777c4f}" ma:internalName="TaxCatchAll" ma:showField="CatchAllData" ma:web="abafda70-30e8-4089-8443-ebe9741ee9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9596A1-0575-4E6E-BDB9-F60A3880D7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644222-5284-42B4-BB5E-0095C2FBABCA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abafda70-30e8-4089-8443-ebe9741ee9b5"/>
    <ds:schemaRef ds:uri="8ba10463-5e59-4b37-996c-f42fb298e9a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74ED700-FD88-4D28-8235-EA19229473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a10463-5e59-4b37-996c-f42fb298e9a9"/>
    <ds:schemaRef ds:uri="abafda70-30e8-4089-8443-ebe9741ee9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NGA template</Template>
  <TotalTime>703</TotalTime>
  <Words>1037</Words>
  <Application>Microsoft Office PowerPoint</Application>
  <PresentationFormat>Widescreen</PresentationFormat>
  <Paragraphs>111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Calibri</vt:lpstr>
      <vt:lpstr>Wingdings</vt:lpstr>
      <vt:lpstr>Lexend Deca </vt:lpstr>
      <vt:lpstr>Calibri Light</vt:lpstr>
      <vt:lpstr>New Kansas SemiBold</vt:lpstr>
      <vt:lpstr>Lexend Deca SemiBold</vt:lpstr>
      <vt:lpstr>Symbol</vt:lpstr>
      <vt:lpstr>Lexend Deca Light</vt:lpstr>
      <vt:lpstr>System Font Regular</vt:lpstr>
      <vt:lpstr>Arial</vt:lpstr>
      <vt:lpstr>Lexend Deca</vt:lpstr>
      <vt:lpstr>Custom Design</vt:lpstr>
      <vt:lpstr>NGA-PPT-Theme-1</vt:lpstr>
      <vt:lpstr>AI in schools and trusts</vt:lpstr>
      <vt:lpstr>Introduction</vt:lpstr>
      <vt:lpstr>How is AI used in schools?</vt:lpstr>
      <vt:lpstr>Exploring risks and benefits</vt:lpstr>
      <vt:lpstr>Discuss…</vt:lpstr>
      <vt:lpstr>Developing an AI policy</vt:lpstr>
      <vt:lpstr>Selecting AI tools</vt:lpstr>
      <vt:lpstr>Test and learn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NGA AI dsicussion slides</dc:title>
  <dc:subject/>
  <dc:creator>Ella Colley</dc:creator>
  <cp:keywords/>
  <dc:description/>
  <cp:lastModifiedBy>Ella Colley</cp:lastModifiedBy>
  <cp:revision>1</cp:revision>
  <dcterms:created xsi:type="dcterms:W3CDTF">2026-04-21T08:56:18Z</dcterms:created>
  <dcterms:modified xsi:type="dcterms:W3CDTF">2026-07-09T11:53:17Z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0x010100D3C460EB17D79B4CB04045BE8EDFB88B</vt:lpwstr>
  </property>
</Properties>
</file>